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313" r:id="rId2"/>
    <p:sldId id="256" r:id="rId3"/>
    <p:sldId id="355" r:id="rId4"/>
    <p:sldId id="356" r:id="rId5"/>
    <p:sldId id="357" r:id="rId6"/>
    <p:sldId id="358" r:id="rId7"/>
    <p:sldId id="359" r:id="rId8"/>
    <p:sldId id="360" r:id="rId9"/>
    <p:sldId id="349" r:id="rId10"/>
    <p:sldId id="348" r:id="rId11"/>
    <p:sldId id="351" r:id="rId12"/>
    <p:sldId id="350" r:id="rId13"/>
    <p:sldId id="352" r:id="rId14"/>
    <p:sldId id="353" r:id="rId15"/>
    <p:sldId id="314" r:id="rId16"/>
    <p:sldId id="304" r:id="rId17"/>
    <p:sldId id="311" r:id="rId18"/>
    <p:sldId id="315" r:id="rId19"/>
    <p:sldId id="320" r:id="rId20"/>
    <p:sldId id="316" r:id="rId21"/>
    <p:sldId id="317" r:id="rId22"/>
    <p:sldId id="318" r:id="rId23"/>
    <p:sldId id="319" r:id="rId24"/>
    <p:sldId id="321" r:id="rId25"/>
    <p:sldId id="323" r:id="rId26"/>
    <p:sldId id="322" r:id="rId27"/>
    <p:sldId id="324" r:id="rId28"/>
    <p:sldId id="325" r:id="rId29"/>
    <p:sldId id="326" r:id="rId30"/>
    <p:sldId id="327" r:id="rId31"/>
    <p:sldId id="328" r:id="rId32"/>
    <p:sldId id="329" r:id="rId33"/>
    <p:sldId id="330" r:id="rId34"/>
    <p:sldId id="331" r:id="rId35"/>
    <p:sldId id="332" r:id="rId36"/>
    <p:sldId id="333" r:id="rId37"/>
    <p:sldId id="334" r:id="rId38"/>
    <p:sldId id="335" r:id="rId39"/>
    <p:sldId id="336" r:id="rId40"/>
    <p:sldId id="337" r:id="rId41"/>
    <p:sldId id="338" r:id="rId42"/>
    <p:sldId id="339" r:id="rId43"/>
    <p:sldId id="340" r:id="rId44"/>
    <p:sldId id="341" r:id="rId45"/>
    <p:sldId id="342" r:id="rId46"/>
    <p:sldId id="343" r:id="rId47"/>
    <p:sldId id="344" r:id="rId48"/>
    <p:sldId id="345" r:id="rId49"/>
    <p:sldId id="346"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2C662E-2903-4E6A-9161-2039D7737502}" v="22" dt="2026-09-12T07:39:56.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06" autoAdjust="0"/>
    <p:restoredTop sz="67801" autoAdjust="0"/>
  </p:normalViewPr>
  <p:slideViewPr>
    <p:cSldViewPr snapToGrid="0" showGuides="1">
      <p:cViewPr varScale="1">
        <p:scale>
          <a:sx n="61" d="100"/>
          <a:sy n="61" d="100"/>
        </p:scale>
        <p:origin x="936" y="58"/>
      </p:cViewPr>
      <p:guideLst>
        <p:guide orient="horz" pos="2183"/>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ph Agius" userId="2f2f1db99ba0c0fa" providerId="LiveId" clId="{2D5BBB70-2DF5-4D09-BDD1-FA61D5358AB9}"/>
    <pc:docChg chg="undo custSel addSld delSld modSld sldOrd modNotesMaster">
      <pc:chgData name="Joseph Agius" userId="2f2f1db99ba0c0fa" providerId="LiveId" clId="{2D5BBB70-2DF5-4D09-BDD1-FA61D5358AB9}" dt="2026-09-12T07:44:45.387" v="1145" actId="15"/>
      <pc:docMkLst>
        <pc:docMk/>
      </pc:docMkLst>
      <pc:sldChg chg="addSp delSp modSp add del mod addAnim delAnim modAnim">
        <pc:chgData name="Joseph Agius" userId="2f2f1db99ba0c0fa" providerId="LiveId" clId="{2D5BBB70-2DF5-4D09-BDD1-FA61D5358AB9}" dt="2026-09-11T10:10:08.221" v="343"/>
        <pc:sldMkLst>
          <pc:docMk/>
          <pc:sldMk cId="2988551428" sldId="256"/>
        </pc:sldMkLst>
        <pc:spChg chg="mod">
          <ac:chgData name="Joseph Agius" userId="2f2f1db99ba0c0fa" providerId="LiveId" clId="{2D5BBB70-2DF5-4D09-BDD1-FA61D5358AB9}" dt="2026-09-08T11:21:27.844" v="206" actId="207"/>
          <ac:spMkLst>
            <pc:docMk/>
            <pc:sldMk cId="2988551428" sldId="256"/>
            <ac:spMk id="2" creationId="{3CC2869E-5C30-7827-1AFD-3718566544E8}"/>
          </ac:spMkLst>
        </pc:spChg>
        <pc:spChg chg="mod">
          <ac:chgData name="Joseph Agius" userId="2f2f1db99ba0c0fa" providerId="LiveId" clId="{2D5BBB70-2DF5-4D09-BDD1-FA61D5358AB9}" dt="2026-09-08T11:25:06.752" v="229" actId="20577"/>
          <ac:spMkLst>
            <pc:docMk/>
            <pc:sldMk cId="2988551428" sldId="256"/>
            <ac:spMk id="3" creationId="{EEF754EE-F97C-69AA-6AE2-1DA7BF33231D}"/>
          </ac:spMkLst>
        </pc:spChg>
        <pc:spChg chg="add">
          <ac:chgData name="Joseph Agius" userId="2f2f1db99ba0c0fa" providerId="LiveId" clId="{2D5BBB70-2DF5-4D09-BDD1-FA61D5358AB9}" dt="2026-09-08T10:42:16.226" v="22" actId="26606"/>
          <ac:spMkLst>
            <pc:docMk/>
            <pc:sldMk cId="2988551428" sldId="256"/>
            <ac:spMk id="17" creationId="{D47766EE-4192-4B2D-A5A0-F60F9A5F743F}"/>
          </ac:spMkLst>
        </pc:spChg>
        <pc:spChg chg="add">
          <ac:chgData name="Joseph Agius" userId="2f2f1db99ba0c0fa" providerId="LiveId" clId="{2D5BBB70-2DF5-4D09-BDD1-FA61D5358AB9}" dt="2026-09-08T10:42:16.226" v="22" actId="26606"/>
          <ac:spMkLst>
            <pc:docMk/>
            <pc:sldMk cId="2988551428" sldId="256"/>
            <ac:spMk id="19" creationId="{D6705569-F545-4F47-A260-A9202826EA20}"/>
          </ac:spMkLst>
        </pc:spChg>
      </pc:sldChg>
      <pc:sldChg chg="modSp mod modNotes modNotesTx">
        <pc:chgData name="Joseph Agius" userId="2f2f1db99ba0c0fa" providerId="LiveId" clId="{2D5BBB70-2DF5-4D09-BDD1-FA61D5358AB9}" dt="2026-09-11T12:13:05.347" v="694" actId="20577"/>
        <pc:sldMkLst>
          <pc:docMk/>
          <pc:sldMk cId="244779084" sldId="304"/>
        </pc:sldMkLst>
        <pc:picChg chg="mod">
          <ac:chgData name="Joseph Agius" userId="2f2f1db99ba0c0fa" providerId="LiveId" clId="{2D5BBB70-2DF5-4D09-BDD1-FA61D5358AB9}" dt="2026-09-08T10:35:18.229" v="12" actId="26606"/>
          <ac:picMkLst>
            <pc:docMk/>
            <pc:sldMk cId="244779084" sldId="304"/>
            <ac:picMk id="9218" creationId="{00000000-0000-0000-0000-000000000000}"/>
          </ac:picMkLst>
        </pc:picChg>
      </pc:sldChg>
      <pc:sldChg chg="modSp mod">
        <pc:chgData name="Joseph Agius" userId="2f2f1db99ba0c0fa" providerId="LiveId" clId="{2D5BBB70-2DF5-4D09-BDD1-FA61D5358AB9}" dt="2026-09-12T07:20:57.797" v="1079" actId="20577"/>
        <pc:sldMkLst>
          <pc:docMk/>
          <pc:sldMk cId="3749423196" sldId="311"/>
        </pc:sldMkLst>
        <pc:spChg chg="mod">
          <ac:chgData name="Joseph Agius" userId="2f2f1db99ba0c0fa" providerId="LiveId" clId="{2D5BBB70-2DF5-4D09-BDD1-FA61D5358AB9}" dt="2026-09-12T07:20:57.797" v="1079" actId="20577"/>
          <ac:spMkLst>
            <pc:docMk/>
            <pc:sldMk cId="3749423196" sldId="311"/>
            <ac:spMk id="3" creationId="{E9DBB870-5947-17EA-B7E5-64BC82396232}"/>
          </ac:spMkLst>
        </pc:spChg>
      </pc:sldChg>
      <pc:sldChg chg="addSp delSp modSp new mod ord setBg">
        <pc:chgData name="Joseph Agius" userId="2f2f1db99ba0c0fa" providerId="LiveId" clId="{2D5BBB70-2DF5-4D09-BDD1-FA61D5358AB9}" dt="2026-09-08T11:20:29.163" v="205" actId="207"/>
        <pc:sldMkLst>
          <pc:docMk/>
          <pc:sldMk cId="303064241" sldId="313"/>
        </pc:sldMkLst>
        <pc:spChg chg="add mod">
          <ac:chgData name="Joseph Agius" userId="2f2f1db99ba0c0fa" providerId="LiveId" clId="{2D5BBB70-2DF5-4D09-BDD1-FA61D5358AB9}" dt="2026-09-08T11:20:29.163" v="205" actId="207"/>
          <ac:spMkLst>
            <pc:docMk/>
            <pc:sldMk cId="303064241" sldId="313"/>
            <ac:spMk id="8" creationId="{85184402-EAB8-A722-88D2-A5C959EE211F}"/>
          </ac:spMkLst>
        </pc:spChg>
        <pc:spChg chg="add del mod">
          <ac:chgData name="Joseph Agius" userId="2f2f1db99ba0c0fa" providerId="LiveId" clId="{2D5BBB70-2DF5-4D09-BDD1-FA61D5358AB9}" dt="2026-09-08T11:17:37.476" v="190" actId="338"/>
          <ac:spMkLst>
            <pc:docMk/>
            <pc:sldMk cId="303064241" sldId="313"/>
            <ac:spMk id="24" creationId="{7BDAC5B6-20CE-447F-8BA1-F2274AC7AE5B}"/>
          </ac:spMkLst>
        </pc:spChg>
        <pc:spChg chg="add del mod">
          <ac:chgData name="Joseph Agius" userId="2f2f1db99ba0c0fa" providerId="LiveId" clId="{2D5BBB70-2DF5-4D09-BDD1-FA61D5358AB9}" dt="2026-09-08T11:17:37.476" v="190" actId="338"/>
          <ac:spMkLst>
            <pc:docMk/>
            <pc:sldMk cId="303064241" sldId="313"/>
            <ac:spMk id="25" creationId="{D1D22B31-BF8F-446B-9009-8A251FB177CB}"/>
          </ac:spMkLst>
        </pc:spChg>
        <pc:grpChg chg="mod">
          <ac:chgData name="Joseph Agius" userId="2f2f1db99ba0c0fa" providerId="LiveId" clId="{2D5BBB70-2DF5-4D09-BDD1-FA61D5358AB9}" dt="2026-09-08T11:17:37.476" v="190" actId="338"/>
          <ac:grpSpMkLst>
            <pc:docMk/>
            <pc:sldMk cId="303064241" sldId="313"/>
            <ac:grpSpMk id="1" creationId="{00000000-0000-0000-0000-000000000000}"/>
          </ac:grpSpMkLst>
        </pc:grpChg>
        <pc:picChg chg="add mod ord">
          <ac:chgData name="Joseph Agius" userId="2f2f1db99ba0c0fa" providerId="LiveId" clId="{2D5BBB70-2DF5-4D09-BDD1-FA61D5358AB9}" dt="2026-09-08T11:17:37.476" v="190" actId="338"/>
          <ac:picMkLst>
            <pc:docMk/>
            <pc:sldMk cId="303064241" sldId="313"/>
            <ac:picMk id="5" creationId="{E6725898-37DC-D1ED-15CD-373D7D1DACD9}"/>
          </ac:picMkLst>
        </pc:picChg>
        <pc:cxnChg chg="add mod">
          <ac:chgData name="Joseph Agius" userId="2f2f1db99ba0c0fa" providerId="LiveId" clId="{2D5BBB70-2DF5-4D09-BDD1-FA61D5358AB9}" dt="2026-09-08T11:20:14.525" v="204" actId="1582"/>
          <ac:cxnSpMkLst>
            <pc:docMk/>
            <pc:sldMk cId="303064241" sldId="313"/>
            <ac:cxnSpMk id="23" creationId="{09AF5BE6-3C9C-8E50-AAE4-A57059655B18}"/>
          </ac:cxnSpMkLst>
        </pc:cxnChg>
      </pc:sldChg>
      <pc:sldChg chg="addSp delSp modSp add mod modAnim modNotesTx">
        <pc:chgData name="Joseph Agius" userId="2f2f1db99ba0c0fa" providerId="LiveId" clId="{2D5BBB70-2DF5-4D09-BDD1-FA61D5358AB9}" dt="2026-09-12T06:51:57.722" v="1042"/>
        <pc:sldMkLst>
          <pc:docMk/>
          <pc:sldMk cId="3964391441" sldId="314"/>
        </pc:sldMkLst>
        <pc:picChg chg="add mod">
          <ac:chgData name="Joseph Agius" userId="2f2f1db99ba0c0fa" providerId="LiveId" clId="{2D5BBB70-2DF5-4D09-BDD1-FA61D5358AB9}" dt="2026-09-08T11:57:41.962" v="330" actId="1076"/>
          <ac:picMkLst>
            <pc:docMk/>
            <pc:sldMk cId="3964391441" sldId="314"/>
            <ac:picMk id="4" creationId="{752063A7-52FD-65F8-243E-FC8A6DC5BA41}"/>
          </ac:picMkLst>
        </pc:picChg>
      </pc:sldChg>
      <pc:sldChg chg="modNotesTx">
        <pc:chgData name="Joseph Agius" userId="2f2f1db99ba0c0fa" providerId="LiveId" clId="{2D5BBB70-2DF5-4D09-BDD1-FA61D5358AB9}" dt="2026-09-11T12:15:56.387" v="707" actId="33524"/>
        <pc:sldMkLst>
          <pc:docMk/>
          <pc:sldMk cId="2026347733" sldId="315"/>
        </pc:sldMkLst>
      </pc:sldChg>
      <pc:sldChg chg="modSp mod">
        <pc:chgData name="Joseph Agius" userId="2f2f1db99ba0c0fa" providerId="LiveId" clId="{2D5BBB70-2DF5-4D09-BDD1-FA61D5358AB9}" dt="2026-09-12T07:32:24.047" v="1087" actId="20577"/>
        <pc:sldMkLst>
          <pc:docMk/>
          <pc:sldMk cId="2906602963" sldId="318"/>
        </pc:sldMkLst>
        <pc:spChg chg="mod">
          <ac:chgData name="Joseph Agius" userId="2f2f1db99ba0c0fa" providerId="LiveId" clId="{2D5BBB70-2DF5-4D09-BDD1-FA61D5358AB9}" dt="2026-09-12T07:32:24.047" v="1087" actId="20577"/>
          <ac:spMkLst>
            <pc:docMk/>
            <pc:sldMk cId="2906602963" sldId="318"/>
            <ac:spMk id="3" creationId="{014C16D0-D836-AFF1-E879-72660DCADDF6}"/>
          </ac:spMkLst>
        </pc:spChg>
      </pc:sldChg>
      <pc:sldChg chg="modNotesTx">
        <pc:chgData name="Joseph Agius" userId="2f2f1db99ba0c0fa" providerId="LiveId" clId="{2D5BBB70-2DF5-4D09-BDD1-FA61D5358AB9}" dt="2026-09-12T07:35:19.730" v="1111" actId="20577"/>
        <pc:sldMkLst>
          <pc:docMk/>
          <pc:sldMk cId="1390285656" sldId="322"/>
        </pc:sldMkLst>
      </pc:sldChg>
      <pc:sldChg chg="modSp mod ord">
        <pc:chgData name="Joseph Agius" userId="2f2f1db99ba0c0fa" providerId="LiveId" clId="{2D5BBB70-2DF5-4D09-BDD1-FA61D5358AB9}" dt="2026-09-12T07:38:50.076" v="1135"/>
        <pc:sldMkLst>
          <pc:docMk/>
          <pc:sldMk cId="2665310007" sldId="324"/>
        </pc:sldMkLst>
        <pc:spChg chg="mod">
          <ac:chgData name="Joseph Agius" userId="2f2f1db99ba0c0fa" providerId="LiveId" clId="{2D5BBB70-2DF5-4D09-BDD1-FA61D5358AB9}" dt="2026-09-12T07:36:32.676" v="1129" actId="20577"/>
          <ac:spMkLst>
            <pc:docMk/>
            <pc:sldMk cId="2665310007" sldId="324"/>
            <ac:spMk id="3" creationId="{2E1933C9-D2AB-3AA3-14C7-99F6D73A4BF0}"/>
          </ac:spMkLst>
        </pc:spChg>
      </pc:sldChg>
      <pc:sldChg chg="modSp mod">
        <pc:chgData name="Joseph Agius" userId="2f2f1db99ba0c0fa" providerId="LiveId" clId="{2D5BBB70-2DF5-4D09-BDD1-FA61D5358AB9}" dt="2026-09-12T07:39:46.527" v="1136" actId="21"/>
        <pc:sldMkLst>
          <pc:docMk/>
          <pc:sldMk cId="1480333913" sldId="325"/>
        </pc:sldMkLst>
        <pc:spChg chg="mod">
          <ac:chgData name="Joseph Agius" userId="2f2f1db99ba0c0fa" providerId="LiveId" clId="{2D5BBB70-2DF5-4D09-BDD1-FA61D5358AB9}" dt="2026-09-12T07:39:46.527" v="1136" actId="21"/>
          <ac:spMkLst>
            <pc:docMk/>
            <pc:sldMk cId="1480333913" sldId="325"/>
            <ac:spMk id="3" creationId="{6575EE3B-BFAE-E0CF-4B4F-59076C7B4103}"/>
          </ac:spMkLst>
        </pc:spChg>
      </pc:sldChg>
      <pc:sldChg chg="modSp mod">
        <pc:chgData name="Joseph Agius" userId="2f2f1db99ba0c0fa" providerId="LiveId" clId="{2D5BBB70-2DF5-4D09-BDD1-FA61D5358AB9}" dt="2026-09-12T07:39:56.225" v="1139"/>
        <pc:sldMkLst>
          <pc:docMk/>
          <pc:sldMk cId="3693871692" sldId="326"/>
        </pc:sldMkLst>
        <pc:spChg chg="mod">
          <ac:chgData name="Joseph Agius" userId="2f2f1db99ba0c0fa" providerId="LiveId" clId="{2D5BBB70-2DF5-4D09-BDD1-FA61D5358AB9}" dt="2026-09-12T07:39:56.225" v="1139"/>
          <ac:spMkLst>
            <pc:docMk/>
            <pc:sldMk cId="3693871692" sldId="326"/>
            <ac:spMk id="3" creationId="{A7EE72F1-C012-D252-C632-245D8C5F8C9E}"/>
          </ac:spMkLst>
        </pc:spChg>
      </pc:sldChg>
      <pc:sldChg chg="modNotesTx">
        <pc:chgData name="Joseph Agius" userId="2f2f1db99ba0c0fa" providerId="LiveId" clId="{2D5BBB70-2DF5-4D09-BDD1-FA61D5358AB9}" dt="2026-09-11T12:30:29.175" v="714" actId="114"/>
        <pc:sldMkLst>
          <pc:docMk/>
          <pc:sldMk cId="1119660726" sldId="332"/>
        </pc:sldMkLst>
      </pc:sldChg>
      <pc:sldChg chg="modSp">
        <pc:chgData name="Joseph Agius" userId="2f2f1db99ba0c0fa" providerId="LiveId" clId="{2D5BBB70-2DF5-4D09-BDD1-FA61D5358AB9}" dt="2026-09-11T12:31:27.942" v="716" actId="113"/>
        <pc:sldMkLst>
          <pc:docMk/>
          <pc:sldMk cId="3286215556" sldId="333"/>
        </pc:sldMkLst>
        <pc:graphicFrameChg chg="mod">
          <ac:chgData name="Joseph Agius" userId="2f2f1db99ba0c0fa" providerId="LiveId" clId="{2D5BBB70-2DF5-4D09-BDD1-FA61D5358AB9}" dt="2026-09-11T12:31:27.942" v="716" actId="113"/>
          <ac:graphicFrameMkLst>
            <pc:docMk/>
            <pc:sldMk cId="3286215556" sldId="333"/>
            <ac:graphicFrameMk id="4" creationId="{91D3A58C-4002-A877-4BE5-0EA04802E6D2}"/>
          </ac:graphicFrameMkLst>
        </pc:graphicFrameChg>
      </pc:sldChg>
      <pc:sldChg chg="modSp mod">
        <pc:chgData name="Joseph Agius" userId="2f2f1db99ba0c0fa" providerId="LiveId" clId="{2D5BBB70-2DF5-4D09-BDD1-FA61D5358AB9}" dt="2026-09-11T12:34:25.638" v="717" actId="20577"/>
        <pc:sldMkLst>
          <pc:docMk/>
          <pc:sldMk cId="1950410118" sldId="342"/>
        </pc:sldMkLst>
        <pc:spChg chg="mod">
          <ac:chgData name="Joseph Agius" userId="2f2f1db99ba0c0fa" providerId="LiveId" clId="{2D5BBB70-2DF5-4D09-BDD1-FA61D5358AB9}" dt="2026-09-11T12:34:25.638" v="717" actId="20577"/>
          <ac:spMkLst>
            <pc:docMk/>
            <pc:sldMk cId="1950410118" sldId="342"/>
            <ac:spMk id="3" creationId="{4D1F3BE8-E81F-785A-834C-EA3098BA8392}"/>
          </ac:spMkLst>
        </pc:spChg>
      </pc:sldChg>
      <pc:sldChg chg="modSp mod">
        <pc:chgData name="Joseph Agius" userId="2f2f1db99ba0c0fa" providerId="LiveId" clId="{2D5BBB70-2DF5-4D09-BDD1-FA61D5358AB9}" dt="2026-09-12T07:44:45.387" v="1145" actId="15"/>
        <pc:sldMkLst>
          <pc:docMk/>
          <pc:sldMk cId="3710391672" sldId="345"/>
        </pc:sldMkLst>
        <pc:spChg chg="mod">
          <ac:chgData name="Joseph Agius" userId="2f2f1db99ba0c0fa" providerId="LiveId" clId="{2D5BBB70-2DF5-4D09-BDD1-FA61D5358AB9}" dt="2026-09-12T07:44:45.387" v="1145" actId="15"/>
          <ac:spMkLst>
            <pc:docMk/>
            <pc:sldMk cId="3710391672" sldId="345"/>
            <ac:spMk id="3" creationId="{731485F2-913F-9278-EBCA-1CEB0548C0E5}"/>
          </ac:spMkLst>
        </pc:spChg>
      </pc:sldChg>
      <pc:sldChg chg="modAnim">
        <pc:chgData name="Joseph Agius" userId="2f2f1db99ba0c0fa" providerId="LiveId" clId="{2D5BBB70-2DF5-4D09-BDD1-FA61D5358AB9}" dt="2026-09-12T06:51:11.879" v="1036"/>
        <pc:sldMkLst>
          <pc:docMk/>
          <pc:sldMk cId="217314496" sldId="348"/>
        </pc:sldMkLst>
      </pc:sldChg>
      <pc:sldChg chg="modAnim modNotesTx">
        <pc:chgData name="Joseph Agius" userId="2f2f1db99ba0c0fa" providerId="LiveId" clId="{2D5BBB70-2DF5-4D09-BDD1-FA61D5358AB9}" dt="2026-09-12T06:53:46.618" v="1071" actId="20577"/>
        <pc:sldMkLst>
          <pc:docMk/>
          <pc:sldMk cId="877669714" sldId="350"/>
        </pc:sldMkLst>
      </pc:sldChg>
      <pc:sldChg chg="modAnim">
        <pc:chgData name="Joseph Agius" userId="2f2f1db99ba0c0fa" providerId="LiveId" clId="{2D5BBB70-2DF5-4D09-BDD1-FA61D5358AB9}" dt="2026-09-12T06:51:22.543" v="1037"/>
        <pc:sldMkLst>
          <pc:docMk/>
          <pc:sldMk cId="3266402451" sldId="351"/>
        </pc:sldMkLst>
      </pc:sldChg>
      <pc:sldChg chg="modAnim modNotesTx">
        <pc:chgData name="Joseph Agius" userId="2f2f1db99ba0c0fa" providerId="LiveId" clId="{2D5BBB70-2DF5-4D09-BDD1-FA61D5358AB9}" dt="2026-09-12T06:51:38.707" v="1039"/>
        <pc:sldMkLst>
          <pc:docMk/>
          <pc:sldMk cId="195843756" sldId="352"/>
        </pc:sldMkLst>
      </pc:sldChg>
      <pc:sldChg chg="modAnim">
        <pc:chgData name="Joseph Agius" userId="2f2f1db99ba0c0fa" providerId="LiveId" clId="{2D5BBB70-2DF5-4D09-BDD1-FA61D5358AB9}" dt="2026-09-12T06:51:50.387" v="1040"/>
        <pc:sldMkLst>
          <pc:docMk/>
          <pc:sldMk cId="2463242492" sldId="353"/>
        </pc:sldMkLst>
      </pc:sldChg>
      <pc:sldChg chg="modNotesTx">
        <pc:chgData name="Joseph Agius" userId="2f2f1db99ba0c0fa" providerId="LiveId" clId="{2D5BBB70-2DF5-4D09-BDD1-FA61D5358AB9}" dt="2026-09-12T06:37:24.483" v="1035" actId="20577"/>
        <pc:sldMkLst>
          <pc:docMk/>
          <pc:sldMk cId="2342402807" sldId="355"/>
        </pc:sldMkLst>
      </pc:sldChg>
      <pc:sldChg chg="modNotesTx">
        <pc:chgData name="Joseph Agius" userId="2f2f1db99ba0c0fa" providerId="LiveId" clId="{2D5BBB70-2DF5-4D09-BDD1-FA61D5358AB9}" dt="2026-09-12T06:23:43.679" v="740" actId="20577"/>
        <pc:sldMkLst>
          <pc:docMk/>
          <pc:sldMk cId="956298575" sldId="356"/>
        </pc:sldMkLst>
      </pc:sldChg>
      <pc:sldChg chg="modNotesTx">
        <pc:chgData name="Joseph Agius" userId="2f2f1db99ba0c0fa" providerId="LiveId" clId="{2D5BBB70-2DF5-4D09-BDD1-FA61D5358AB9}" dt="2026-09-12T06:26:27.685" v="799" actId="20577"/>
        <pc:sldMkLst>
          <pc:docMk/>
          <pc:sldMk cId="467392592" sldId="357"/>
        </pc:sldMkLst>
      </pc:sldChg>
      <pc:sldChg chg="modNotesTx">
        <pc:chgData name="Joseph Agius" userId="2f2f1db99ba0c0fa" providerId="LiveId" clId="{2D5BBB70-2DF5-4D09-BDD1-FA61D5358AB9}" dt="2026-09-12T06:27:41.234" v="828" actId="20577"/>
        <pc:sldMkLst>
          <pc:docMk/>
          <pc:sldMk cId="2486476236" sldId="358"/>
        </pc:sldMkLst>
      </pc:sldChg>
      <pc:sldChg chg="modNotesTx">
        <pc:chgData name="Joseph Agius" userId="2f2f1db99ba0c0fa" providerId="LiveId" clId="{2D5BBB70-2DF5-4D09-BDD1-FA61D5358AB9}" dt="2026-09-12T06:36:41.894" v="1005" actId="20577"/>
        <pc:sldMkLst>
          <pc:docMk/>
          <pc:sldMk cId="3506527049" sldId="360"/>
        </pc:sldMkLst>
      </pc:sldChg>
      <pc:sldChg chg="new del">
        <pc:chgData name="Joseph Agius" userId="2f2f1db99ba0c0fa" providerId="LiveId" clId="{2D5BBB70-2DF5-4D09-BDD1-FA61D5358AB9}" dt="2026-09-12T07:38:36.386" v="1132" actId="680"/>
        <pc:sldMkLst>
          <pc:docMk/>
          <pc:sldMk cId="2210110654" sldId="361"/>
        </pc:sldMkLst>
      </pc:sldChg>
    </pc:docChg>
  </pc:docChgLst>
  <pc:docChgLst>
    <pc:chgData name="Joseph Agius" userId="2f2f1db99ba0c0fa" providerId="LiveId" clId="{72E82A71-CF1C-44D9-AF08-51584F4C9515}"/>
    <pc:docChg chg="undo redo custSel addSld delSld modSld sldOrd modNotesMaster">
      <pc:chgData name="Joseph Agius" userId="2f2f1db99ba0c0fa" providerId="LiveId" clId="{72E82A71-CF1C-44D9-AF08-51584F4C9515}" dt="2026-09-11T07:41:59.393" v="1380" actId="20577"/>
      <pc:docMkLst>
        <pc:docMk/>
      </pc:docMkLst>
      <pc:sldChg chg="addSp delSp modSp mod modAnim">
        <pc:chgData name="Joseph Agius" userId="2f2f1db99ba0c0fa" providerId="LiveId" clId="{72E82A71-CF1C-44D9-AF08-51584F4C9515}" dt="2026-09-11T06:40:29.481" v="986" actId="313"/>
        <pc:sldMkLst>
          <pc:docMk/>
          <pc:sldMk cId="2988551428" sldId="256"/>
        </pc:sldMkLst>
        <pc:spChg chg="mod">
          <ac:chgData name="Joseph Agius" userId="2f2f1db99ba0c0fa" providerId="LiveId" clId="{72E82A71-CF1C-44D9-AF08-51584F4C9515}" dt="2026-09-10T07:17:11.827" v="642" actId="1076"/>
          <ac:spMkLst>
            <pc:docMk/>
            <pc:sldMk cId="2988551428" sldId="256"/>
            <ac:spMk id="2" creationId="{3CC2869E-5C30-7827-1AFD-3718566544E8}"/>
          </ac:spMkLst>
        </pc:spChg>
        <pc:spChg chg="mod">
          <ac:chgData name="Joseph Agius" userId="2f2f1db99ba0c0fa" providerId="LiveId" clId="{72E82A71-CF1C-44D9-AF08-51584F4C9515}" dt="2026-09-11T06:40:29.481" v="986" actId="313"/>
          <ac:spMkLst>
            <pc:docMk/>
            <pc:sldMk cId="2988551428" sldId="256"/>
            <ac:spMk id="3" creationId="{EEF754EE-F97C-69AA-6AE2-1DA7BF33231D}"/>
          </ac:spMkLst>
        </pc:spChg>
        <pc:spChg chg="add mod">
          <ac:chgData name="Joseph Agius" userId="2f2f1db99ba0c0fa" providerId="LiveId" clId="{72E82A71-CF1C-44D9-AF08-51584F4C9515}" dt="2026-09-10T07:18:18.380" v="675" actId="207"/>
          <ac:spMkLst>
            <pc:docMk/>
            <pc:sldMk cId="2988551428" sldId="256"/>
            <ac:spMk id="4" creationId="{23247D60-21EE-59C9-DB30-349965A3AE10}"/>
          </ac:spMkLst>
        </pc:spChg>
        <pc:spChg chg="add del">
          <ac:chgData name="Joseph Agius" userId="2f2f1db99ba0c0fa" providerId="LiveId" clId="{72E82A71-CF1C-44D9-AF08-51584F4C9515}" dt="2026-09-08T16:21:23.799" v="470" actId="26606"/>
          <ac:spMkLst>
            <pc:docMk/>
            <pc:sldMk cId="2988551428" sldId="256"/>
            <ac:spMk id="17" creationId="{D47766EE-4192-4B2D-A5A0-F60F9A5F743F}"/>
          </ac:spMkLst>
        </pc:spChg>
        <pc:spChg chg="add del">
          <ac:chgData name="Joseph Agius" userId="2f2f1db99ba0c0fa" providerId="LiveId" clId="{72E82A71-CF1C-44D9-AF08-51584F4C9515}" dt="2026-09-08T16:21:23.799" v="470" actId="26606"/>
          <ac:spMkLst>
            <pc:docMk/>
            <pc:sldMk cId="2988551428" sldId="256"/>
            <ac:spMk id="19" creationId="{D6705569-F545-4F47-A260-A9202826EA20}"/>
          </ac:spMkLst>
        </pc:spChg>
      </pc:sldChg>
      <pc:sldChg chg="addSp delSp modSp mod modNotesTx">
        <pc:chgData name="Joseph Agius" userId="2f2f1db99ba0c0fa" providerId="LiveId" clId="{72E82A71-CF1C-44D9-AF08-51584F4C9515}" dt="2026-09-11T07:14:11.468" v="1210" actId="403"/>
        <pc:sldMkLst>
          <pc:docMk/>
          <pc:sldMk cId="244779084" sldId="304"/>
        </pc:sldMkLst>
      </pc:sldChg>
      <pc:sldChg chg="addSp delSp modSp mod modNotes modNotesTx">
        <pc:chgData name="Joseph Agius" userId="2f2f1db99ba0c0fa" providerId="LiveId" clId="{72E82A71-CF1C-44D9-AF08-51584F4C9515}" dt="2026-09-11T07:24:13.072" v="1356" actId="26606"/>
        <pc:sldMkLst>
          <pc:docMk/>
          <pc:sldMk cId="3749423196" sldId="311"/>
        </pc:sldMkLst>
        <pc:spChg chg="mod">
          <ac:chgData name="Joseph Agius" userId="2f2f1db99ba0c0fa" providerId="LiveId" clId="{72E82A71-CF1C-44D9-AF08-51584F4C9515}" dt="2026-09-11T07:21:20.083" v="1354" actId="113"/>
          <ac:spMkLst>
            <pc:docMk/>
            <pc:sldMk cId="3749423196" sldId="311"/>
            <ac:spMk id="3" creationId="{E9DBB870-5947-17EA-B7E5-64BC82396232}"/>
          </ac:spMkLst>
        </pc:spChg>
      </pc:sldChg>
      <pc:sldChg chg="addSp delSp modSp mod">
        <pc:chgData name="Joseph Agius" userId="2f2f1db99ba0c0fa" providerId="LiveId" clId="{72E82A71-CF1C-44D9-AF08-51584F4C9515}" dt="2026-09-11T06:46:10.826" v="999"/>
        <pc:sldMkLst>
          <pc:docMk/>
          <pc:sldMk cId="303064241" sldId="313"/>
        </pc:sldMkLst>
        <pc:spChg chg="add mod">
          <ac:chgData name="Joseph Agius" userId="2f2f1db99ba0c0fa" providerId="LiveId" clId="{72E82A71-CF1C-44D9-AF08-51584F4C9515}" dt="2026-09-11T06:45:52.695" v="998" actId="207"/>
          <ac:spMkLst>
            <pc:docMk/>
            <pc:sldMk cId="303064241" sldId="313"/>
            <ac:spMk id="26" creationId="{00000000-0000-0000-0000-000000000000}"/>
          </ac:spMkLst>
        </pc:spChg>
        <pc:picChg chg="mod">
          <ac:chgData name="Joseph Agius" userId="2f2f1db99ba0c0fa" providerId="LiveId" clId="{72E82A71-CF1C-44D9-AF08-51584F4C9515}" dt="2026-09-11T06:46:10.826" v="999"/>
          <ac:picMkLst>
            <pc:docMk/>
            <pc:sldMk cId="303064241" sldId="313"/>
            <ac:picMk id="5" creationId="{E6725898-37DC-D1ED-15CD-373D7D1DACD9}"/>
          </ac:picMkLst>
        </pc:picChg>
      </pc:sldChg>
      <pc:sldChg chg="addSp delSp modSp add del mod modAnim">
        <pc:chgData name="Joseph Agius" userId="2f2f1db99ba0c0fa" providerId="LiveId" clId="{72E82A71-CF1C-44D9-AF08-51584F4C9515}" dt="2026-09-11T07:01:25.386" v="1073"/>
        <pc:sldMkLst>
          <pc:docMk/>
          <pc:sldMk cId="3964391441" sldId="314"/>
        </pc:sldMkLst>
        <pc:spChg chg="del mod">
          <ac:chgData name="Joseph Agius" userId="2f2f1db99ba0c0fa" providerId="LiveId" clId="{72E82A71-CF1C-44D9-AF08-51584F4C9515}" dt="2026-09-11T07:01:15.321" v="1071" actId="478"/>
          <ac:spMkLst>
            <pc:docMk/>
            <pc:sldMk cId="3964391441" sldId="314"/>
            <ac:spMk id="2" creationId="{F44387E4-8CBF-0955-1C7B-EC705A2A679D}"/>
          </ac:spMkLst>
        </pc:spChg>
        <pc:spChg chg="add del mod">
          <ac:chgData name="Joseph Agius" userId="2f2f1db99ba0c0fa" providerId="LiveId" clId="{72E82A71-CF1C-44D9-AF08-51584F4C9515}" dt="2026-09-11T07:01:24.593" v="1072" actId="478"/>
          <ac:spMkLst>
            <pc:docMk/>
            <pc:sldMk cId="3964391441" sldId="314"/>
            <ac:spMk id="8" creationId="{83395961-DE44-040F-AA24-D00744EA8E81}"/>
          </ac:spMkLst>
        </pc:spChg>
        <pc:spChg chg="add mod">
          <ac:chgData name="Joseph Agius" userId="2f2f1db99ba0c0fa" providerId="LiveId" clId="{72E82A71-CF1C-44D9-AF08-51584F4C9515}" dt="2026-09-11T07:01:25.386" v="1073"/>
          <ac:spMkLst>
            <pc:docMk/>
            <pc:sldMk cId="3964391441" sldId="314"/>
            <ac:spMk id="9" creationId="{31E94668-525E-AFCB-20C2-DC2AC942A44F}"/>
          </ac:spMkLst>
        </pc:spChg>
        <pc:picChg chg="mod ord modCrop">
          <ac:chgData name="Joseph Agius" userId="2f2f1db99ba0c0fa" providerId="LiveId" clId="{72E82A71-CF1C-44D9-AF08-51584F4C9515}" dt="2026-09-08T17:33:04.348" v="563" actId="1076"/>
          <ac:picMkLst>
            <pc:docMk/>
            <pc:sldMk cId="3964391441" sldId="314"/>
            <ac:picMk id="4" creationId="{752063A7-52FD-65F8-243E-FC8A6DC5BA41}"/>
          </ac:picMkLst>
        </pc:picChg>
        <pc:picChg chg="add mod modCrop">
          <ac:chgData name="Joseph Agius" userId="2f2f1db99ba0c0fa" providerId="LiveId" clId="{72E82A71-CF1C-44D9-AF08-51584F4C9515}" dt="2026-09-08T17:32:21.083" v="558" actId="1076"/>
          <ac:picMkLst>
            <pc:docMk/>
            <pc:sldMk cId="3964391441" sldId="314"/>
            <ac:picMk id="5" creationId="{A4E62787-AD7C-316E-392E-509C4ACE6AC2}"/>
          </ac:picMkLst>
        </pc:picChg>
      </pc:sldChg>
      <pc:sldChg chg="addSp delSp modSp new mod">
        <pc:chgData name="Joseph Agius" userId="2f2f1db99ba0c0fa" providerId="LiveId" clId="{72E82A71-CF1C-44D9-AF08-51584F4C9515}" dt="2026-09-09T11:14:05.262" v="591" actId="478"/>
        <pc:sldMkLst>
          <pc:docMk/>
          <pc:sldMk cId="2026347733" sldId="315"/>
        </pc:sldMkLst>
        <pc:spChg chg="mod">
          <ac:chgData name="Joseph Agius" userId="2f2f1db99ba0c0fa" providerId="LiveId" clId="{72E82A71-CF1C-44D9-AF08-51584F4C9515}" dt="2026-09-08T15:35:09.641" v="9" actId="27636"/>
          <ac:spMkLst>
            <pc:docMk/>
            <pc:sldMk cId="2026347733" sldId="315"/>
            <ac:spMk id="2" creationId="{7E393AAC-F80C-6290-6D63-586AF7435E20}"/>
          </ac:spMkLst>
        </pc:spChg>
        <pc:spChg chg="mod">
          <ac:chgData name="Joseph Agius" userId="2f2f1db99ba0c0fa" providerId="LiveId" clId="{72E82A71-CF1C-44D9-AF08-51584F4C9515}" dt="2026-09-08T15:36:44.177" v="28" actId="27636"/>
          <ac:spMkLst>
            <pc:docMk/>
            <pc:sldMk cId="2026347733" sldId="315"/>
            <ac:spMk id="3" creationId="{C664A524-2121-B5BA-0FDF-CEEC10F907A5}"/>
          </ac:spMkLst>
        </pc:spChg>
      </pc:sldChg>
      <pc:sldChg chg="addSp delSp modSp new mod">
        <pc:chgData name="Joseph Agius" userId="2f2f1db99ba0c0fa" providerId="LiveId" clId="{72E82A71-CF1C-44D9-AF08-51584F4C9515}" dt="2026-09-11T07:35:57.339" v="1364" actId="20577"/>
        <pc:sldMkLst>
          <pc:docMk/>
          <pc:sldMk cId="881804271" sldId="316"/>
        </pc:sldMkLst>
        <pc:spChg chg="mod">
          <ac:chgData name="Joseph Agius" userId="2f2f1db99ba0c0fa" providerId="LiveId" clId="{72E82A71-CF1C-44D9-AF08-51584F4C9515}" dt="2026-09-11T07:35:57.339" v="1364" actId="20577"/>
          <ac:spMkLst>
            <pc:docMk/>
            <pc:sldMk cId="881804271" sldId="316"/>
            <ac:spMk id="3" creationId="{D05EF686-36E4-E5F0-804B-ECFB7DD4AEF5}"/>
          </ac:spMkLst>
        </pc:spChg>
      </pc:sldChg>
      <pc:sldChg chg="addSp delSp modSp new mod">
        <pc:chgData name="Joseph Agius" userId="2f2f1db99ba0c0fa" providerId="LiveId" clId="{72E82A71-CF1C-44D9-AF08-51584F4C9515}" dt="2026-09-09T11:14:16.170" v="594" actId="478"/>
        <pc:sldMkLst>
          <pc:docMk/>
          <pc:sldMk cId="4126014609" sldId="317"/>
        </pc:sldMkLst>
        <pc:spChg chg="mod">
          <ac:chgData name="Joseph Agius" userId="2f2f1db99ba0c0fa" providerId="LiveId" clId="{72E82A71-CF1C-44D9-AF08-51584F4C9515}" dt="2026-09-08T15:37:50.393" v="38" actId="27636"/>
          <ac:spMkLst>
            <pc:docMk/>
            <pc:sldMk cId="4126014609" sldId="317"/>
            <ac:spMk id="2" creationId="{4FB06418-8E9B-4F17-11B6-915A9616B5DE}"/>
          </ac:spMkLst>
        </pc:spChg>
        <pc:spChg chg="mod">
          <ac:chgData name="Joseph Agius" userId="2f2f1db99ba0c0fa" providerId="LiveId" clId="{72E82A71-CF1C-44D9-AF08-51584F4C9515}" dt="2026-09-08T15:38:09.828" v="42" actId="27636"/>
          <ac:spMkLst>
            <pc:docMk/>
            <pc:sldMk cId="4126014609" sldId="317"/>
            <ac:spMk id="3" creationId="{39694356-7073-1ABD-3088-79073E92EC16}"/>
          </ac:spMkLst>
        </pc:spChg>
      </pc:sldChg>
      <pc:sldChg chg="addSp delSp modSp new mod">
        <pc:chgData name="Joseph Agius" userId="2f2f1db99ba0c0fa" providerId="LiveId" clId="{72E82A71-CF1C-44D9-AF08-51584F4C9515}" dt="2026-09-09T11:14:19.962" v="595" actId="478"/>
        <pc:sldMkLst>
          <pc:docMk/>
          <pc:sldMk cId="2906602963" sldId="318"/>
        </pc:sldMkLst>
        <pc:spChg chg="mod">
          <ac:chgData name="Joseph Agius" userId="2f2f1db99ba0c0fa" providerId="LiveId" clId="{72E82A71-CF1C-44D9-AF08-51584F4C9515}" dt="2026-09-08T15:38:29.402" v="51" actId="27636"/>
          <ac:spMkLst>
            <pc:docMk/>
            <pc:sldMk cId="2906602963" sldId="318"/>
            <ac:spMk id="3" creationId="{014C16D0-D836-AFF1-E879-72660DCADDF6}"/>
          </ac:spMkLst>
        </pc:spChg>
      </pc:sldChg>
      <pc:sldChg chg="addSp delSp modSp new mod">
        <pc:chgData name="Joseph Agius" userId="2f2f1db99ba0c0fa" providerId="LiveId" clId="{72E82A71-CF1C-44D9-AF08-51584F4C9515}" dt="2026-09-09T11:14:21.834" v="596" actId="478"/>
        <pc:sldMkLst>
          <pc:docMk/>
          <pc:sldMk cId="1314586918" sldId="319"/>
        </pc:sldMkLst>
        <pc:spChg chg="mod">
          <ac:chgData name="Joseph Agius" userId="2f2f1db99ba0c0fa" providerId="LiveId" clId="{72E82A71-CF1C-44D9-AF08-51584F4C9515}" dt="2026-09-08T15:39:22.843" v="60" actId="21"/>
          <ac:spMkLst>
            <pc:docMk/>
            <pc:sldMk cId="1314586918" sldId="319"/>
            <ac:spMk id="3" creationId="{00490CD6-E0D2-B3F6-7974-3B69ECB9C190}"/>
          </ac:spMkLst>
        </pc:spChg>
      </pc:sldChg>
      <pc:sldChg chg="addSp delSp modSp new mod">
        <pc:chgData name="Joseph Agius" userId="2f2f1db99ba0c0fa" providerId="LiveId" clId="{72E82A71-CF1C-44D9-AF08-51584F4C9515}" dt="2026-09-09T11:14:11.516" v="592" actId="478"/>
        <pc:sldMkLst>
          <pc:docMk/>
          <pc:sldMk cId="3781360848" sldId="320"/>
        </pc:sldMkLst>
        <pc:spChg chg="mod">
          <ac:chgData name="Joseph Agius" userId="2f2f1db99ba0c0fa" providerId="LiveId" clId="{72E82A71-CF1C-44D9-AF08-51584F4C9515}" dt="2026-09-08T15:37:02.756" v="32" actId="20577"/>
          <ac:spMkLst>
            <pc:docMk/>
            <pc:sldMk cId="3781360848" sldId="320"/>
            <ac:spMk id="3" creationId="{B26CB0E7-C2B4-A844-EA14-7ACA4608C235}"/>
          </ac:spMkLst>
        </pc:spChg>
      </pc:sldChg>
      <pc:sldChg chg="addSp delSp modSp new mod">
        <pc:chgData name="Joseph Agius" userId="2f2f1db99ba0c0fa" providerId="LiveId" clId="{72E82A71-CF1C-44D9-AF08-51584F4C9515}" dt="2026-09-09T11:14:23.794" v="597" actId="478"/>
        <pc:sldMkLst>
          <pc:docMk/>
          <pc:sldMk cId="2129727355" sldId="321"/>
        </pc:sldMkLst>
        <pc:graphicFrameChg chg="add mod">
          <ac:chgData name="Joseph Agius" userId="2f2f1db99ba0c0fa" providerId="LiveId" clId="{72E82A71-CF1C-44D9-AF08-51584F4C9515}" dt="2026-09-08T15:45:43.489" v="143" actId="12100"/>
          <ac:graphicFrameMkLst>
            <pc:docMk/>
            <pc:sldMk cId="2129727355" sldId="321"/>
            <ac:graphicFrameMk id="9" creationId="{BFFE595F-10D1-09CA-F023-B1F7EB4C3DAD}"/>
          </ac:graphicFrameMkLst>
        </pc:graphicFrameChg>
      </pc:sldChg>
      <pc:sldChg chg="addSp delSp modSp new mod">
        <pc:chgData name="Joseph Agius" userId="2f2f1db99ba0c0fa" providerId="LiveId" clId="{72E82A71-CF1C-44D9-AF08-51584F4C9515}" dt="2026-09-09T11:14:26.859" v="599" actId="478"/>
        <pc:sldMkLst>
          <pc:docMk/>
          <pc:sldMk cId="1390285656" sldId="322"/>
        </pc:sldMkLst>
        <pc:graphicFrameChg chg="add mod modGraphic">
          <ac:chgData name="Joseph Agius" userId="2f2f1db99ba0c0fa" providerId="LiveId" clId="{72E82A71-CF1C-44D9-AF08-51584F4C9515}" dt="2026-09-08T15:49:57.192" v="184" actId="12100"/>
          <ac:graphicFrameMkLst>
            <pc:docMk/>
            <pc:sldMk cId="1390285656" sldId="322"/>
            <ac:graphicFrameMk id="4" creationId="{40A22850-C3CB-63E8-72BC-BE068137132A}"/>
          </ac:graphicFrameMkLst>
        </pc:graphicFrameChg>
      </pc:sldChg>
      <pc:sldChg chg="addSp delSp modSp new mod ord">
        <pc:chgData name="Joseph Agius" userId="2f2f1db99ba0c0fa" providerId="LiveId" clId="{72E82A71-CF1C-44D9-AF08-51584F4C9515}" dt="2026-09-09T11:14:25.370" v="598" actId="478"/>
        <pc:sldMkLst>
          <pc:docMk/>
          <pc:sldMk cId="90437315" sldId="323"/>
        </pc:sldMkLst>
        <pc:spChg chg="mod">
          <ac:chgData name="Joseph Agius" userId="2f2f1db99ba0c0fa" providerId="LiveId" clId="{72E82A71-CF1C-44D9-AF08-51584F4C9515}" dt="2026-09-08T15:46:49.503" v="149"/>
          <ac:spMkLst>
            <pc:docMk/>
            <pc:sldMk cId="90437315" sldId="323"/>
            <ac:spMk id="2" creationId="{DF269D1B-8D48-4060-242C-92B153C759E5}"/>
          </ac:spMkLst>
        </pc:spChg>
        <pc:spChg chg="add del mod">
          <ac:chgData name="Joseph Agius" userId="2f2f1db99ba0c0fa" providerId="LiveId" clId="{72E82A71-CF1C-44D9-AF08-51584F4C9515}" dt="2026-09-08T15:48:48.391" v="173" actId="27636"/>
          <ac:spMkLst>
            <pc:docMk/>
            <pc:sldMk cId="90437315" sldId="323"/>
            <ac:spMk id="3" creationId="{B6B468ED-4F0D-91D1-07BF-EE439D00ECEE}"/>
          </ac:spMkLst>
        </pc:spChg>
      </pc:sldChg>
      <pc:sldChg chg="addSp delSp modSp new mod">
        <pc:chgData name="Joseph Agius" userId="2f2f1db99ba0c0fa" providerId="LiveId" clId="{72E82A71-CF1C-44D9-AF08-51584F4C9515}" dt="2026-09-09T11:14:28.387" v="600" actId="478"/>
        <pc:sldMkLst>
          <pc:docMk/>
          <pc:sldMk cId="2665310007" sldId="324"/>
        </pc:sldMkLst>
        <pc:spChg chg="mod">
          <ac:chgData name="Joseph Agius" userId="2f2f1db99ba0c0fa" providerId="LiveId" clId="{72E82A71-CF1C-44D9-AF08-51584F4C9515}" dt="2026-09-08T15:50:42.484" v="190" actId="20577"/>
          <ac:spMkLst>
            <pc:docMk/>
            <pc:sldMk cId="2665310007" sldId="324"/>
            <ac:spMk id="3" creationId="{2E1933C9-D2AB-3AA3-14C7-99F6D73A4BF0}"/>
          </ac:spMkLst>
        </pc:spChg>
      </pc:sldChg>
      <pc:sldChg chg="addSp delSp modSp new mod">
        <pc:chgData name="Joseph Agius" userId="2f2f1db99ba0c0fa" providerId="LiveId" clId="{72E82A71-CF1C-44D9-AF08-51584F4C9515}" dt="2026-09-11T07:38:52.101" v="1365" actId="313"/>
        <pc:sldMkLst>
          <pc:docMk/>
          <pc:sldMk cId="1480333913" sldId="325"/>
        </pc:sldMkLst>
        <pc:spChg chg="mod">
          <ac:chgData name="Joseph Agius" userId="2f2f1db99ba0c0fa" providerId="LiveId" clId="{72E82A71-CF1C-44D9-AF08-51584F4C9515}" dt="2026-09-11T07:38:52.101" v="1365" actId="313"/>
          <ac:spMkLst>
            <pc:docMk/>
            <pc:sldMk cId="1480333913" sldId="325"/>
            <ac:spMk id="3" creationId="{6575EE3B-BFAE-E0CF-4B4F-59076C7B4103}"/>
          </ac:spMkLst>
        </pc:spChg>
      </pc:sldChg>
      <pc:sldChg chg="addSp delSp modSp new mod">
        <pc:chgData name="Joseph Agius" userId="2f2f1db99ba0c0fa" providerId="LiveId" clId="{72E82A71-CF1C-44D9-AF08-51584F4C9515}" dt="2026-09-09T11:14:31.554" v="602" actId="478"/>
        <pc:sldMkLst>
          <pc:docMk/>
          <pc:sldMk cId="3693871692" sldId="326"/>
        </pc:sldMkLst>
        <pc:spChg chg="mod">
          <ac:chgData name="Joseph Agius" userId="2f2f1db99ba0c0fa" providerId="LiveId" clId="{72E82A71-CF1C-44D9-AF08-51584F4C9515}" dt="2026-09-08T15:53:17.460" v="213" actId="15"/>
          <ac:spMkLst>
            <pc:docMk/>
            <pc:sldMk cId="3693871692" sldId="326"/>
            <ac:spMk id="3" creationId="{A7EE72F1-C012-D252-C632-245D8C5F8C9E}"/>
          </ac:spMkLst>
        </pc:spChg>
      </pc:sldChg>
      <pc:sldChg chg="addSp delSp modSp new mod">
        <pc:chgData name="Joseph Agius" userId="2f2f1db99ba0c0fa" providerId="LiveId" clId="{72E82A71-CF1C-44D9-AF08-51584F4C9515}" dt="2026-09-09T11:14:33.363" v="603" actId="478"/>
        <pc:sldMkLst>
          <pc:docMk/>
          <pc:sldMk cId="1575967547" sldId="327"/>
        </pc:sldMkLst>
        <pc:spChg chg="mod">
          <ac:chgData name="Joseph Agius" userId="2f2f1db99ba0c0fa" providerId="LiveId" clId="{72E82A71-CF1C-44D9-AF08-51584F4C9515}" dt="2026-09-08T15:55:19.205" v="219" actId="15"/>
          <ac:spMkLst>
            <pc:docMk/>
            <pc:sldMk cId="1575967547" sldId="327"/>
            <ac:spMk id="3" creationId="{87661F8F-8087-02E1-F985-02FB750CF948}"/>
          </ac:spMkLst>
        </pc:spChg>
      </pc:sldChg>
      <pc:sldChg chg="addSp delSp modSp new mod">
        <pc:chgData name="Joseph Agius" userId="2f2f1db99ba0c0fa" providerId="LiveId" clId="{72E82A71-CF1C-44D9-AF08-51584F4C9515}" dt="2026-09-09T11:14:34.998" v="604" actId="478"/>
        <pc:sldMkLst>
          <pc:docMk/>
          <pc:sldMk cId="2750583949" sldId="328"/>
        </pc:sldMkLst>
        <pc:spChg chg="mod">
          <ac:chgData name="Joseph Agius" userId="2f2f1db99ba0c0fa" providerId="LiveId" clId="{72E82A71-CF1C-44D9-AF08-51584F4C9515}" dt="2026-09-08T15:56:04.813" v="223"/>
          <ac:spMkLst>
            <pc:docMk/>
            <pc:sldMk cId="2750583949" sldId="328"/>
            <ac:spMk id="2" creationId="{9BCAAC57-98E9-9979-16B4-05CCA7A45409}"/>
          </ac:spMkLst>
        </pc:spChg>
        <pc:spChg chg="mod">
          <ac:chgData name="Joseph Agius" userId="2f2f1db99ba0c0fa" providerId="LiveId" clId="{72E82A71-CF1C-44D9-AF08-51584F4C9515}" dt="2026-09-08T15:56:36.028" v="234" actId="5793"/>
          <ac:spMkLst>
            <pc:docMk/>
            <pc:sldMk cId="2750583949" sldId="328"/>
            <ac:spMk id="3" creationId="{F9E5D8D4-FA77-389F-D9DC-5D26E59C625B}"/>
          </ac:spMkLst>
        </pc:spChg>
      </pc:sldChg>
      <pc:sldChg chg="addSp delSp modSp new mod">
        <pc:chgData name="Joseph Agius" userId="2f2f1db99ba0c0fa" providerId="LiveId" clId="{72E82A71-CF1C-44D9-AF08-51584F4C9515}" dt="2026-09-09T11:14:36.619" v="605" actId="478"/>
        <pc:sldMkLst>
          <pc:docMk/>
          <pc:sldMk cId="9097849" sldId="329"/>
        </pc:sldMkLst>
        <pc:spChg chg="mod">
          <ac:chgData name="Joseph Agius" userId="2f2f1db99ba0c0fa" providerId="LiveId" clId="{72E82A71-CF1C-44D9-AF08-51584F4C9515}" dt="2026-09-08T15:56:43.590" v="238" actId="27636"/>
          <ac:spMkLst>
            <pc:docMk/>
            <pc:sldMk cId="9097849" sldId="329"/>
            <ac:spMk id="3" creationId="{057FB4BD-0C90-DA86-0AD5-83EE322EED46}"/>
          </ac:spMkLst>
        </pc:spChg>
      </pc:sldChg>
      <pc:sldChg chg="addSp delSp modSp new mod">
        <pc:chgData name="Joseph Agius" userId="2f2f1db99ba0c0fa" providerId="LiveId" clId="{72E82A71-CF1C-44D9-AF08-51584F4C9515}" dt="2026-09-09T11:14:38.378" v="606" actId="478"/>
        <pc:sldMkLst>
          <pc:docMk/>
          <pc:sldMk cId="741382940" sldId="330"/>
        </pc:sldMkLst>
        <pc:spChg chg="mod">
          <ac:chgData name="Joseph Agius" userId="2f2f1db99ba0c0fa" providerId="LiveId" clId="{72E82A71-CF1C-44D9-AF08-51584F4C9515}" dt="2026-09-08T15:57:02.869" v="245" actId="20577"/>
          <ac:spMkLst>
            <pc:docMk/>
            <pc:sldMk cId="741382940" sldId="330"/>
            <ac:spMk id="3" creationId="{40CE0020-B3B4-AA83-4322-7EA74F9DA937}"/>
          </ac:spMkLst>
        </pc:spChg>
      </pc:sldChg>
      <pc:sldChg chg="addSp delSp modSp new mod">
        <pc:chgData name="Joseph Agius" userId="2f2f1db99ba0c0fa" providerId="LiveId" clId="{72E82A71-CF1C-44D9-AF08-51584F4C9515}" dt="2026-09-11T07:40:32.539" v="1374" actId="1076"/>
        <pc:sldMkLst>
          <pc:docMk/>
          <pc:sldMk cId="3984479514" sldId="331"/>
        </pc:sldMkLst>
        <pc:spChg chg="del mod">
          <ac:chgData name="Joseph Agius" userId="2f2f1db99ba0c0fa" providerId="LiveId" clId="{72E82A71-CF1C-44D9-AF08-51584F4C9515}" dt="2026-09-11T07:39:58.386" v="1367" actId="478"/>
          <ac:spMkLst>
            <pc:docMk/>
            <pc:sldMk cId="3984479514" sldId="331"/>
            <ac:spMk id="2" creationId="{91D3E27F-DDA9-AC7C-9EDD-8EF19A8DCB3A}"/>
          </ac:spMkLst>
        </pc:spChg>
        <pc:spChg chg="add del mod">
          <ac:chgData name="Joseph Agius" userId="2f2f1db99ba0c0fa" providerId="LiveId" clId="{72E82A71-CF1C-44D9-AF08-51584F4C9515}" dt="2026-09-11T07:40:29.668" v="1373" actId="478"/>
          <ac:spMkLst>
            <pc:docMk/>
            <pc:sldMk cId="3984479514" sldId="331"/>
            <ac:spMk id="6" creationId="{C0B49A6C-043B-3E6C-CB65-0EA32F6DEE3E}"/>
          </ac:spMkLst>
        </pc:spChg>
        <pc:graphicFrameChg chg="add mod modGraphic">
          <ac:chgData name="Joseph Agius" userId="2f2f1db99ba0c0fa" providerId="LiveId" clId="{72E82A71-CF1C-44D9-AF08-51584F4C9515}" dt="2026-09-11T07:40:32.539" v="1374" actId="1076"/>
          <ac:graphicFrameMkLst>
            <pc:docMk/>
            <pc:sldMk cId="3984479514" sldId="331"/>
            <ac:graphicFrameMk id="4" creationId="{BE67AB7B-4BE5-E6E7-DFCB-A3613F2FA55A}"/>
          </ac:graphicFrameMkLst>
        </pc:graphicFrameChg>
      </pc:sldChg>
      <pc:sldChg chg="addSp delSp modSp new mod">
        <pc:chgData name="Joseph Agius" userId="2f2f1db99ba0c0fa" providerId="LiveId" clId="{72E82A71-CF1C-44D9-AF08-51584F4C9515}" dt="2026-09-09T11:14:42.052" v="608" actId="478"/>
        <pc:sldMkLst>
          <pc:docMk/>
          <pc:sldMk cId="1119660726" sldId="332"/>
        </pc:sldMkLst>
        <pc:spChg chg="mod">
          <ac:chgData name="Joseph Agius" userId="2f2f1db99ba0c0fa" providerId="LiveId" clId="{72E82A71-CF1C-44D9-AF08-51584F4C9515}" dt="2026-09-08T15:58:41.157" v="256" actId="27636"/>
          <ac:spMkLst>
            <pc:docMk/>
            <pc:sldMk cId="1119660726" sldId="332"/>
            <ac:spMk id="2" creationId="{8435E7AA-A7E9-0433-379C-66FDDC9797ED}"/>
          </ac:spMkLst>
        </pc:spChg>
        <pc:spChg chg="mod">
          <ac:chgData name="Joseph Agius" userId="2f2f1db99ba0c0fa" providerId="LiveId" clId="{72E82A71-CF1C-44D9-AF08-51584F4C9515}" dt="2026-09-08T15:59:54.735" v="268" actId="15"/>
          <ac:spMkLst>
            <pc:docMk/>
            <pc:sldMk cId="1119660726" sldId="332"/>
            <ac:spMk id="3" creationId="{EA31DE1E-2A51-48F5-B697-17BB05A017BB}"/>
          </ac:spMkLst>
        </pc:spChg>
      </pc:sldChg>
      <pc:sldChg chg="addSp delSp modSp new mod">
        <pc:chgData name="Joseph Agius" userId="2f2f1db99ba0c0fa" providerId="LiveId" clId="{72E82A71-CF1C-44D9-AF08-51584F4C9515}" dt="2026-09-09T11:14:43.793" v="609" actId="478"/>
        <pc:sldMkLst>
          <pc:docMk/>
          <pc:sldMk cId="3286215556" sldId="333"/>
        </pc:sldMkLst>
        <pc:graphicFrameChg chg="add mod">
          <ac:chgData name="Joseph Agius" userId="2f2f1db99ba0c0fa" providerId="LiveId" clId="{72E82A71-CF1C-44D9-AF08-51584F4C9515}" dt="2026-09-08T16:01:31.386" v="283" actId="14100"/>
          <ac:graphicFrameMkLst>
            <pc:docMk/>
            <pc:sldMk cId="3286215556" sldId="333"/>
            <ac:graphicFrameMk id="4" creationId="{91D3A58C-4002-A877-4BE5-0EA04802E6D2}"/>
          </ac:graphicFrameMkLst>
        </pc:graphicFrameChg>
      </pc:sldChg>
      <pc:sldChg chg="addSp delSp modSp new mod">
        <pc:chgData name="Joseph Agius" userId="2f2f1db99ba0c0fa" providerId="LiveId" clId="{72E82A71-CF1C-44D9-AF08-51584F4C9515}" dt="2026-09-09T11:14:45.770" v="610" actId="478"/>
        <pc:sldMkLst>
          <pc:docMk/>
          <pc:sldMk cId="1800056988" sldId="334"/>
        </pc:sldMkLst>
        <pc:spChg chg="mod">
          <ac:chgData name="Joseph Agius" userId="2f2f1db99ba0c0fa" providerId="LiveId" clId="{72E82A71-CF1C-44D9-AF08-51584F4C9515}" dt="2026-09-08T16:01:59.119" v="294" actId="21"/>
          <ac:spMkLst>
            <pc:docMk/>
            <pc:sldMk cId="1800056988" sldId="334"/>
            <ac:spMk id="3" creationId="{AE23B5E6-8AB2-D85B-ACBC-0CD756A65075}"/>
          </ac:spMkLst>
        </pc:spChg>
      </pc:sldChg>
      <pc:sldChg chg="addSp delSp modSp new mod">
        <pc:chgData name="Joseph Agius" userId="2f2f1db99ba0c0fa" providerId="LiveId" clId="{72E82A71-CF1C-44D9-AF08-51584F4C9515}" dt="2026-09-09T11:14:47.879" v="611" actId="478"/>
        <pc:sldMkLst>
          <pc:docMk/>
          <pc:sldMk cId="3689235693" sldId="335"/>
        </pc:sldMkLst>
        <pc:graphicFrameChg chg="add mod">
          <ac:chgData name="Joseph Agius" userId="2f2f1db99ba0c0fa" providerId="LiveId" clId="{72E82A71-CF1C-44D9-AF08-51584F4C9515}" dt="2026-09-08T16:03:41.580" v="301" actId="1076"/>
          <ac:graphicFrameMkLst>
            <pc:docMk/>
            <pc:sldMk cId="3689235693" sldId="335"/>
            <ac:graphicFrameMk id="4" creationId="{A565ED7E-2D69-A95B-A678-68EAAEF88443}"/>
          </ac:graphicFrameMkLst>
        </pc:graphicFrameChg>
      </pc:sldChg>
      <pc:sldChg chg="addSp delSp modSp new mod">
        <pc:chgData name="Joseph Agius" userId="2f2f1db99ba0c0fa" providerId="LiveId" clId="{72E82A71-CF1C-44D9-AF08-51584F4C9515}" dt="2026-09-09T11:14:49.598" v="612" actId="478"/>
        <pc:sldMkLst>
          <pc:docMk/>
          <pc:sldMk cId="2831575099" sldId="336"/>
        </pc:sldMkLst>
        <pc:spChg chg="mod">
          <ac:chgData name="Joseph Agius" userId="2f2f1db99ba0c0fa" providerId="LiveId" clId="{72E82A71-CF1C-44D9-AF08-51584F4C9515}" dt="2026-09-08T16:03:59.332" v="305" actId="27636"/>
          <ac:spMkLst>
            <pc:docMk/>
            <pc:sldMk cId="2831575099" sldId="336"/>
            <ac:spMk id="2" creationId="{FA99669A-B335-848E-C5D6-FE70C71C2627}"/>
          </ac:spMkLst>
        </pc:spChg>
        <pc:spChg chg="mod">
          <ac:chgData name="Joseph Agius" userId="2f2f1db99ba0c0fa" providerId="LiveId" clId="{72E82A71-CF1C-44D9-AF08-51584F4C9515}" dt="2026-09-08T16:04:24.390" v="309" actId="27636"/>
          <ac:spMkLst>
            <pc:docMk/>
            <pc:sldMk cId="2831575099" sldId="336"/>
            <ac:spMk id="3" creationId="{2E944B16-75E5-DFC9-AE3B-3B8A4F9B6561}"/>
          </ac:spMkLst>
        </pc:spChg>
      </pc:sldChg>
      <pc:sldChg chg="addSp delSp modSp new mod">
        <pc:chgData name="Joseph Agius" userId="2f2f1db99ba0c0fa" providerId="LiveId" clId="{72E82A71-CF1C-44D9-AF08-51584F4C9515}" dt="2026-09-09T11:14:51.289" v="613" actId="478"/>
        <pc:sldMkLst>
          <pc:docMk/>
          <pc:sldMk cId="1883598549" sldId="337"/>
        </pc:sldMkLst>
        <pc:spChg chg="mod">
          <ac:chgData name="Joseph Agius" userId="2f2f1db99ba0c0fa" providerId="LiveId" clId="{72E82A71-CF1C-44D9-AF08-51584F4C9515}" dt="2026-09-08T16:04:31.778" v="313" actId="27636"/>
          <ac:spMkLst>
            <pc:docMk/>
            <pc:sldMk cId="1883598549" sldId="337"/>
            <ac:spMk id="3" creationId="{77981061-FE4A-F667-54E0-E55592F07977}"/>
          </ac:spMkLst>
        </pc:spChg>
      </pc:sldChg>
      <pc:sldChg chg="addSp delSp modSp new mod">
        <pc:chgData name="Joseph Agius" userId="2f2f1db99ba0c0fa" providerId="LiveId" clId="{72E82A71-CF1C-44D9-AF08-51584F4C9515}" dt="2026-09-09T11:14:53.341" v="614" actId="478"/>
        <pc:sldMkLst>
          <pc:docMk/>
          <pc:sldMk cId="1080541036" sldId="338"/>
        </pc:sldMkLst>
        <pc:spChg chg="mod">
          <ac:chgData name="Joseph Agius" userId="2f2f1db99ba0c0fa" providerId="LiveId" clId="{72E82A71-CF1C-44D9-AF08-51584F4C9515}" dt="2026-09-08T16:05:15.276" v="328" actId="15"/>
          <ac:spMkLst>
            <pc:docMk/>
            <pc:sldMk cId="1080541036" sldId="338"/>
            <ac:spMk id="3" creationId="{E34E3886-2857-82CA-71CC-C42A518BFACD}"/>
          </ac:spMkLst>
        </pc:spChg>
      </pc:sldChg>
      <pc:sldChg chg="addSp delSp modSp new mod">
        <pc:chgData name="Joseph Agius" userId="2f2f1db99ba0c0fa" providerId="LiveId" clId="{72E82A71-CF1C-44D9-AF08-51584F4C9515}" dt="2026-09-09T11:14:55.177" v="615" actId="478"/>
        <pc:sldMkLst>
          <pc:docMk/>
          <pc:sldMk cId="3778922126" sldId="339"/>
        </pc:sldMkLst>
        <pc:spChg chg="mod">
          <ac:chgData name="Joseph Agius" userId="2f2f1db99ba0c0fa" providerId="LiveId" clId="{72E82A71-CF1C-44D9-AF08-51584F4C9515}" dt="2026-09-08T16:05:23.745" v="331" actId="15"/>
          <ac:spMkLst>
            <pc:docMk/>
            <pc:sldMk cId="3778922126" sldId="339"/>
            <ac:spMk id="3" creationId="{DC45E521-77D3-E4AE-EF3F-D1CD7C1EFA0F}"/>
          </ac:spMkLst>
        </pc:spChg>
      </pc:sldChg>
      <pc:sldChg chg="addSp delSp modSp new mod">
        <pc:chgData name="Joseph Agius" userId="2f2f1db99ba0c0fa" providerId="LiveId" clId="{72E82A71-CF1C-44D9-AF08-51584F4C9515}" dt="2026-09-09T11:14:56.763" v="616" actId="478"/>
        <pc:sldMkLst>
          <pc:docMk/>
          <pc:sldMk cId="4071861863" sldId="340"/>
        </pc:sldMkLst>
        <pc:graphicFrameChg chg="add mod modGraphic">
          <ac:chgData name="Joseph Agius" userId="2f2f1db99ba0c0fa" providerId="LiveId" clId="{72E82A71-CF1C-44D9-AF08-51584F4C9515}" dt="2026-09-08T16:08:26.379" v="354" actId="255"/>
          <ac:graphicFrameMkLst>
            <pc:docMk/>
            <pc:sldMk cId="4071861863" sldId="340"/>
            <ac:graphicFrameMk id="4" creationId="{726037BE-6FD4-CD2D-2C81-B5ED3C6DE172}"/>
          </ac:graphicFrameMkLst>
        </pc:graphicFrameChg>
      </pc:sldChg>
      <pc:sldChg chg="addSp delSp modSp new mod">
        <pc:chgData name="Joseph Agius" userId="2f2f1db99ba0c0fa" providerId="LiveId" clId="{72E82A71-CF1C-44D9-AF08-51584F4C9515}" dt="2026-09-11T07:41:59.393" v="1380" actId="20577"/>
        <pc:sldMkLst>
          <pc:docMk/>
          <pc:sldMk cId="2215230581" sldId="341"/>
        </pc:sldMkLst>
        <pc:spChg chg="mod">
          <ac:chgData name="Joseph Agius" userId="2f2f1db99ba0c0fa" providerId="LiveId" clId="{72E82A71-CF1C-44D9-AF08-51584F4C9515}" dt="2026-09-11T07:41:59.393" v="1380" actId="20577"/>
          <ac:spMkLst>
            <pc:docMk/>
            <pc:sldMk cId="2215230581" sldId="341"/>
            <ac:spMk id="3" creationId="{F602D8B2-4C46-3DD3-019E-AE55792DE8CB}"/>
          </ac:spMkLst>
        </pc:spChg>
      </pc:sldChg>
      <pc:sldChg chg="addSp delSp modSp new mod">
        <pc:chgData name="Joseph Agius" userId="2f2f1db99ba0c0fa" providerId="LiveId" clId="{72E82A71-CF1C-44D9-AF08-51584F4C9515}" dt="2026-09-09T11:15:10.364" v="619" actId="478"/>
        <pc:sldMkLst>
          <pc:docMk/>
          <pc:sldMk cId="1950410118" sldId="342"/>
        </pc:sldMkLst>
        <pc:spChg chg="mod">
          <ac:chgData name="Joseph Agius" userId="2f2f1db99ba0c0fa" providerId="LiveId" clId="{72E82A71-CF1C-44D9-AF08-51584F4C9515}" dt="2026-09-08T16:09:17.862" v="370" actId="27636"/>
          <ac:spMkLst>
            <pc:docMk/>
            <pc:sldMk cId="1950410118" sldId="342"/>
            <ac:spMk id="2" creationId="{181257FD-FD57-473C-5494-6A622F857483}"/>
          </ac:spMkLst>
        </pc:spChg>
        <pc:spChg chg="mod">
          <ac:chgData name="Joseph Agius" userId="2f2f1db99ba0c0fa" providerId="LiveId" clId="{72E82A71-CF1C-44D9-AF08-51584F4C9515}" dt="2026-09-08T16:09:59.500" v="388" actId="20577"/>
          <ac:spMkLst>
            <pc:docMk/>
            <pc:sldMk cId="1950410118" sldId="342"/>
            <ac:spMk id="3" creationId="{4D1F3BE8-E81F-785A-834C-EA3098BA8392}"/>
          </ac:spMkLst>
        </pc:spChg>
      </pc:sldChg>
      <pc:sldChg chg="addSp delSp modSp new mod">
        <pc:chgData name="Joseph Agius" userId="2f2f1db99ba0c0fa" providerId="LiveId" clId="{72E82A71-CF1C-44D9-AF08-51584F4C9515}" dt="2026-09-09T11:15:22.300" v="621" actId="478"/>
        <pc:sldMkLst>
          <pc:docMk/>
          <pc:sldMk cId="45639977" sldId="343"/>
        </pc:sldMkLst>
        <pc:spChg chg="mod">
          <ac:chgData name="Joseph Agius" userId="2f2f1db99ba0c0fa" providerId="LiveId" clId="{72E82A71-CF1C-44D9-AF08-51584F4C9515}" dt="2026-09-08T16:10:24.515" v="397" actId="5793"/>
          <ac:spMkLst>
            <pc:docMk/>
            <pc:sldMk cId="45639977" sldId="343"/>
            <ac:spMk id="3" creationId="{046AF1CD-A689-8BF7-55CA-051F54460D05}"/>
          </ac:spMkLst>
        </pc:spChg>
      </pc:sldChg>
      <pc:sldChg chg="addSp delSp modSp new mod">
        <pc:chgData name="Joseph Agius" userId="2f2f1db99ba0c0fa" providerId="LiveId" clId="{72E82A71-CF1C-44D9-AF08-51584F4C9515}" dt="2026-09-09T11:15:18.939" v="620" actId="478"/>
        <pc:sldMkLst>
          <pc:docMk/>
          <pc:sldMk cId="105265381" sldId="344"/>
        </pc:sldMkLst>
        <pc:spChg chg="mod">
          <ac:chgData name="Joseph Agius" userId="2f2f1db99ba0c0fa" providerId="LiveId" clId="{72E82A71-CF1C-44D9-AF08-51584F4C9515}" dt="2026-09-08T16:10:34.126" v="402" actId="15"/>
          <ac:spMkLst>
            <pc:docMk/>
            <pc:sldMk cId="105265381" sldId="344"/>
            <ac:spMk id="3" creationId="{E032EBAC-D199-032E-52DB-689A1205A420}"/>
          </ac:spMkLst>
        </pc:spChg>
      </pc:sldChg>
      <pc:sldChg chg="addSp delSp modSp new mod">
        <pc:chgData name="Joseph Agius" userId="2f2f1db99ba0c0fa" providerId="LiveId" clId="{72E82A71-CF1C-44D9-AF08-51584F4C9515}" dt="2026-09-09T11:15:07.626" v="618" actId="478"/>
        <pc:sldMkLst>
          <pc:docMk/>
          <pc:sldMk cId="3710391672" sldId="345"/>
        </pc:sldMkLst>
        <pc:spChg chg="mod">
          <ac:chgData name="Joseph Agius" userId="2f2f1db99ba0c0fa" providerId="LiveId" clId="{72E82A71-CF1C-44D9-AF08-51584F4C9515}" dt="2026-09-08T16:10:54.999" v="410" actId="27636"/>
          <ac:spMkLst>
            <pc:docMk/>
            <pc:sldMk cId="3710391672" sldId="345"/>
            <ac:spMk id="2" creationId="{A3650B30-2717-987C-5CEF-50BFB5C78030}"/>
          </ac:spMkLst>
        </pc:spChg>
        <pc:spChg chg="mod">
          <ac:chgData name="Joseph Agius" userId="2f2f1db99ba0c0fa" providerId="LiveId" clId="{72E82A71-CF1C-44D9-AF08-51584F4C9515}" dt="2026-09-08T16:11:09.212" v="412" actId="15"/>
          <ac:spMkLst>
            <pc:docMk/>
            <pc:sldMk cId="3710391672" sldId="345"/>
            <ac:spMk id="3" creationId="{731485F2-913F-9278-EBCA-1CEB0548C0E5}"/>
          </ac:spMkLst>
        </pc:spChg>
      </pc:sldChg>
      <pc:sldChg chg="addSp delSp modSp add mod">
        <pc:chgData name="Joseph Agius" userId="2f2f1db99ba0c0fa" providerId="LiveId" clId="{72E82A71-CF1C-44D9-AF08-51584F4C9515}" dt="2026-09-09T11:15:24.658" v="622" actId="478"/>
        <pc:sldMkLst>
          <pc:docMk/>
          <pc:sldMk cId="0" sldId="346"/>
        </pc:sldMkLst>
        <pc:spChg chg="mod">
          <ac:chgData name="Joseph Agius" userId="2f2f1db99ba0c0fa" providerId="LiveId" clId="{72E82A71-CF1C-44D9-AF08-51584F4C9515}" dt="2026-09-08T16:17:50.005" v="441" actId="113"/>
          <ac:spMkLst>
            <pc:docMk/>
            <pc:sldMk cId="0" sldId="346"/>
            <ac:spMk id="4" creationId="{00000000-0000-0000-0000-000000000000}"/>
          </ac:spMkLst>
        </pc:spChg>
        <pc:spChg chg="mod">
          <ac:chgData name="Joseph Agius" userId="2f2f1db99ba0c0fa" providerId="LiveId" clId="{72E82A71-CF1C-44D9-AF08-51584F4C9515}" dt="2026-09-08T16:18:13.764" v="442" actId="26606"/>
          <ac:spMkLst>
            <pc:docMk/>
            <pc:sldMk cId="0" sldId="346"/>
            <ac:spMk id="5" creationId="{00000000-0000-0000-0000-000000000000}"/>
          </ac:spMkLst>
        </pc:spChg>
      </pc:sldChg>
      <pc:sldChg chg="addSp delSp modSp add mod modTransition setBg delAnim modAnim">
        <pc:chgData name="Joseph Agius" userId="2f2f1db99ba0c0fa" providerId="LiveId" clId="{72E82A71-CF1C-44D9-AF08-51584F4C9515}" dt="2026-09-11T06:59:46.588" v="1053"/>
        <pc:sldMkLst>
          <pc:docMk/>
          <pc:sldMk cId="217314496" sldId="348"/>
        </pc:sldMkLst>
        <pc:spChg chg="del">
          <ac:chgData name="Joseph Agius" userId="2f2f1db99ba0c0fa" providerId="LiveId" clId="{72E82A71-CF1C-44D9-AF08-51584F4C9515}" dt="2026-09-11T06:59:35.137" v="1051" actId="478"/>
          <ac:spMkLst>
            <pc:docMk/>
            <pc:sldMk cId="217314496" sldId="348"/>
            <ac:spMk id="2" creationId="{3A187835-7900-E395-F840-2ADD648360FF}"/>
          </ac:spMkLst>
        </pc:spChg>
        <pc:spChg chg="add del mod">
          <ac:chgData name="Joseph Agius" userId="2f2f1db99ba0c0fa" providerId="LiveId" clId="{72E82A71-CF1C-44D9-AF08-51584F4C9515}" dt="2026-09-11T06:59:43.841" v="1052" actId="478"/>
          <ac:spMkLst>
            <pc:docMk/>
            <pc:sldMk cId="217314496" sldId="348"/>
            <ac:spMk id="5" creationId="{A26852DB-108F-019F-C229-E46F0CDFE64B}"/>
          </ac:spMkLst>
        </pc:spChg>
        <pc:spChg chg="add mod">
          <ac:chgData name="Joseph Agius" userId="2f2f1db99ba0c0fa" providerId="LiveId" clId="{72E82A71-CF1C-44D9-AF08-51584F4C9515}" dt="2026-09-11T06:59:46.588" v="1053"/>
          <ac:spMkLst>
            <pc:docMk/>
            <pc:sldMk cId="217314496" sldId="348"/>
            <ac:spMk id="6" creationId="{4E624C17-3209-677C-01C1-38FFD055C58F}"/>
          </ac:spMkLst>
        </pc:spChg>
        <pc:picChg chg="add mod modCrop">
          <ac:chgData name="Joseph Agius" userId="2f2f1db99ba0c0fa" providerId="LiveId" clId="{72E82A71-CF1C-44D9-AF08-51584F4C9515}" dt="2026-09-08T17:27:25.236" v="522" actId="732"/>
          <ac:picMkLst>
            <pc:docMk/>
            <pc:sldMk cId="217314496" sldId="348"/>
            <ac:picMk id="7" creationId="{EE4A5908-C856-76FB-B85E-82A9FD70D820}"/>
          </ac:picMkLst>
        </pc:picChg>
      </pc:sldChg>
      <pc:sldChg chg="addSp delSp modSp add mod ord setBg modNotes modNotesTx">
        <pc:chgData name="Joseph Agius" userId="2f2f1db99ba0c0fa" providerId="LiveId" clId="{72E82A71-CF1C-44D9-AF08-51584F4C9515}" dt="2026-09-11T06:59:23.638" v="1050" actId="1076"/>
        <pc:sldMkLst>
          <pc:docMk/>
          <pc:sldMk cId="88543753" sldId="349"/>
        </pc:sldMkLst>
        <pc:spChg chg="mod">
          <ac:chgData name="Joseph Agius" userId="2f2f1db99ba0c0fa" providerId="LiveId" clId="{72E82A71-CF1C-44D9-AF08-51584F4C9515}" dt="2026-09-11T06:59:23.638" v="1050" actId="1076"/>
          <ac:spMkLst>
            <pc:docMk/>
            <pc:sldMk cId="88543753" sldId="349"/>
            <ac:spMk id="2" creationId="{1A856E0A-00FF-ABC0-B990-ABD945E8F339}"/>
          </ac:spMkLst>
        </pc:spChg>
        <pc:picChg chg="mod modCrop">
          <ac:chgData name="Joseph Agius" userId="2f2f1db99ba0c0fa" providerId="LiveId" clId="{72E82A71-CF1C-44D9-AF08-51584F4C9515}" dt="2026-09-08T17:26:02.319" v="514" actId="732"/>
          <ac:picMkLst>
            <pc:docMk/>
            <pc:sldMk cId="88543753" sldId="349"/>
            <ac:picMk id="7" creationId="{E6FFD0AC-7578-EBC6-8373-331C78419DFD}"/>
          </ac:picMkLst>
        </pc:picChg>
      </pc:sldChg>
      <pc:sldChg chg="addSp delSp modSp add mod modTransition setBg delAnim modAnim">
        <pc:chgData name="Joseph Agius" userId="2f2f1db99ba0c0fa" providerId="LiveId" clId="{72E82A71-CF1C-44D9-AF08-51584F4C9515}" dt="2026-09-11T07:00:23.505" v="1061" actId="478"/>
        <pc:sldMkLst>
          <pc:docMk/>
          <pc:sldMk cId="877669714" sldId="350"/>
        </pc:sldMkLst>
        <pc:spChg chg="del">
          <ac:chgData name="Joseph Agius" userId="2f2f1db99ba0c0fa" providerId="LiveId" clId="{72E82A71-CF1C-44D9-AF08-51584F4C9515}" dt="2026-09-11T07:00:17.454" v="1058" actId="478"/>
          <ac:spMkLst>
            <pc:docMk/>
            <pc:sldMk cId="877669714" sldId="350"/>
            <ac:spMk id="2" creationId="{A0EDC586-1F38-119E-7C92-6E7E235A269E}"/>
          </ac:spMkLst>
        </pc:spChg>
        <pc:spChg chg="add del mod">
          <ac:chgData name="Joseph Agius" userId="2f2f1db99ba0c0fa" providerId="LiveId" clId="{72E82A71-CF1C-44D9-AF08-51584F4C9515}" dt="2026-09-11T07:00:23.505" v="1061" actId="478"/>
          <ac:spMkLst>
            <pc:docMk/>
            <pc:sldMk cId="877669714" sldId="350"/>
            <ac:spMk id="5" creationId="{0CBCE3DD-C571-C8F8-9D3D-041A9238BA3D}"/>
          </ac:spMkLst>
        </pc:spChg>
        <pc:spChg chg="add mod">
          <ac:chgData name="Joseph Agius" userId="2f2f1db99ba0c0fa" providerId="LiveId" clId="{72E82A71-CF1C-44D9-AF08-51584F4C9515}" dt="2026-09-11T07:00:18.487" v="1059"/>
          <ac:spMkLst>
            <pc:docMk/>
            <pc:sldMk cId="877669714" sldId="350"/>
            <ac:spMk id="6" creationId="{A44F750F-5DAC-D21B-3CDE-57D6EEE8F2E7}"/>
          </ac:spMkLst>
        </pc:spChg>
        <pc:picChg chg="mod modCrop">
          <ac:chgData name="Joseph Agius" userId="2f2f1db99ba0c0fa" providerId="LiveId" clId="{72E82A71-CF1C-44D9-AF08-51584F4C9515}" dt="2026-09-08T17:28:54.156" v="533" actId="732"/>
          <ac:picMkLst>
            <pc:docMk/>
            <pc:sldMk cId="877669714" sldId="350"/>
            <ac:picMk id="7" creationId="{0F418404-1250-6D86-3A14-2C7F238DBE59}"/>
          </ac:picMkLst>
        </pc:picChg>
      </pc:sldChg>
      <pc:sldChg chg="addSp delSp modSp add mod modTransition setBg delAnim modAnim">
        <pc:chgData name="Joseph Agius" userId="2f2f1db99ba0c0fa" providerId="LiveId" clId="{72E82A71-CF1C-44D9-AF08-51584F4C9515}" dt="2026-09-11T07:00:08.255" v="1057" actId="478"/>
        <pc:sldMkLst>
          <pc:docMk/>
          <pc:sldMk cId="3266402451" sldId="351"/>
        </pc:sldMkLst>
        <pc:spChg chg="del">
          <ac:chgData name="Joseph Agius" userId="2f2f1db99ba0c0fa" providerId="LiveId" clId="{72E82A71-CF1C-44D9-AF08-51584F4C9515}" dt="2026-09-11T06:59:57.756" v="1054" actId="478"/>
          <ac:spMkLst>
            <pc:docMk/>
            <pc:sldMk cId="3266402451" sldId="351"/>
            <ac:spMk id="2" creationId="{E5C1EAD8-BE1B-8396-6623-ABA6B2839E34}"/>
          </ac:spMkLst>
        </pc:spChg>
        <pc:spChg chg="add del mod">
          <ac:chgData name="Joseph Agius" userId="2f2f1db99ba0c0fa" providerId="LiveId" clId="{72E82A71-CF1C-44D9-AF08-51584F4C9515}" dt="2026-09-11T07:00:08.255" v="1057" actId="478"/>
          <ac:spMkLst>
            <pc:docMk/>
            <pc:sldMk cId="3266402451" sldId="351"/>
            <ac:spMk id="5" creationId="{240AFCE4-9D14-5EC5-69B3-0FDFE3C54CC2}"/>
          </ac:spMkLst>
        </pc:spChg>
        <pc:spChg chg="add mod">
          <ac:chgData name="Joseph Agius" userId="2f2f1db99ba0c0fa" providerId="LiveId" clId="{72E82A71-CF1C-44D9-AF08-51584F4C9515}" dt="2026-09-11T07:00:03.200" v="1055"/>
          <ac:spMkLst>
            <pc:docMk/>
            <pc:sldMk cId="3266402451" sldId="351"/>
            <ac:spMk id="6" creationId="{DEFE60F4-B2F0-91CE-2BF8-0DFFE1C18075}"/>
          </ac:spMkLst>
        </pc:spChg>
        <pc:picChg chg="mod modCrop">
          <ac:chgData name="Joseph Agius" userId="2f2f1db99ba0c0fa" providerId="LiveId" clId="{72E82A71-CF1C-44D9-AF08-51584F4C9515}" dt="2026-09-08T17:28:02.955" v="527" actId="732"/>
          <ac:picMkLst>
            <pc:docMk/>
            <pc:sldMk cId="3266402451" sldId="351"/>
            <ac:picMk id="7" creationId="{F1D28F8D-DCA2-5826-75FB-118DFF86742D}"/>
          </ac:picMkLst>
        </pc:picChg>
      </pc:sldChg>
      <pc:sldChg chg="addSp delSp modSp add mod modTransition setBg delAnim modAnim">
        <pc:chgData name="Joseph Agius" userId="2f2f1db99ba0c0fa" providerId="LiveId" clId="{72E82A71-CF1C-44D9-AF08-51584F4C9515}" dt="2026-09-11T07:00:49.933" v="1065"/>
        <pc:sldMkLst>
          <pc:docMk/>
          <pc:sldMk cId="195843756" sldId="352"/>
        </pc:sldMkLst>
        <pc:spChg chg="del mod">
          <ac:chgData name="Joseph Agius" userId="2f2f1db99ba0c0fa" providerId="LiveId" clId="{72E82A71-CF1C-44D9-AF08-51584F4C9515}" dt="2026-09-11T07:00:44.171" v="1063" actId="478"/>
          <ac:spMkLst>
            <pc:docMk/>
            <pc:sldMk cId="195843756" sldId="352"/>
            <ac:spMk id="2" creationId="{11634AA4-00C7-C17F-F9CD-CDD62D79D9B8}"/>
          </ac:spMkLst>
        </pc:spChg>
        <pc:spChg chg="add del mod">
          <ac:chgData name="Joseph Agius" userId="2f2f1db99ba0c0fa" providerId="LiveId" clId="{72E82A71-CF1C-44D9-AF08-51584F4C9515}" dt="2026-09-11T07:00:48.193" v="1064" actId="478"/>
          <ac:spMkLst>
            <pc:docMk/>
            <pc:sldMk cId="195843756" sldId="352"/>
            <ac:spMk id="5" creationId="{761596A2-4F48-7B27-FA7F-3BC042031AC9}"/>
          </ac:spMkLst>
        </pc:spChg>
        <pc:spChg chg="add mod">
          <ac:chgData name="Joseph Agius" userId="2f2f1db99ba0c0fa" providerId="LiveId" clId="{72E82A71-CF1C-44D9-AF08-51584F4C9515}" dt="2026-09-11T07:00:49.933" v="1065"/>
          <ac:spMkLst>
            <pc:docMk/>
            <pc:sldMk cId="195843756" sldId="352"/>
            <ac:spMk id="6" creationId="{F6779755-AB24-348F-809C-8DA4502FAB5D}"/>
          </ac:spMkLst>
        </pc:spChg>
        <pc:picChg chg="mod modCrop">
          <ac:chgData name="Joseph Agius" userId="2f2f1db99ba0c0fa" providerId="LiveId" clId="{72E82A71-CF1C-44D9-AF08-51584F4C9515}" dt="2026-09-08T17:29:52.155" v="543" actId="732"/>
          <ac:picMkLst>
            <pc:docMk/>
            <pc:sldMk cId="195843756" sldId="352"/>
            <ac:picMk id="7" creationId="{683148A2-2F95-C32C-816A-726FA81D4590}"/>
          </ac:picMkLst>
        </pc:picChg>
      </pc:sldChg>
      <pc:sldChg chg="addSp delSp modSp add mod modTransition setBg delAnim modAnim">
        <pc:chgData name="Joseph Agius" userId="2f2f1db99ba0c0fa" providerId="LiveId" clId="{72E82A71-CF1C-44D9-AF08-51584F4C9515}" dt="2026-09-11T07:01:06.960" v="1069"/>
        <pc:sldMkLst>
          <pc:docMk/>
          <pc:sldMk cId="2463242492" sldId="353"/>
        </pc:sldMkLst>
        <pc:spChg chg="del mod">
          <ac:chgData name="Joseph Agius" userId="2f2f1db99ba0c0fa" providerId="LiveId" clId="{72E82A71-CF1C-44D9-AF08-51584F4C9515}" dt="2026-09-11T07:01:01.171" v="1067" actId="478"/>
          <ac:spMkLst>
            <pc:docMk/>
            <pc:sldMk cId="2463242492" sldId="353"/>
            <ac:spMk id="2" creationId="{FDB1793D-3B6F-44E5-D76D-E723CE39E981}"/>
          </ac:spMkLst>
        </pc:spChg>
        <pc:spChg chg="add del mod">
          <ac:chgData name="Joseph Agius" userId="2f2f1db99ba0c0fa" providerId="LiveId" clId="{72E82A71-CF1C-44D9-AF08-51584F4C9515}" dt="2026-09-11T07:01:05.900" v="1068" actId="478"/>
          <ac:spMkLst>
            <pc:docMk/>
            <pc:sldMk cId="2463242492" sldId="353"/>
            <ac:spMk id="5" creationId="{6B383C47-000B-451E-9FA8-9E9C1ED145C2}"/>
          </ac:spMkLst>
        </pc:spChg>
        <pc:spChg chg="add mod">
          <ac:chgData name="Joseph Agius" userId="2f2f1db99ba0c0fa" providerId="LiveId" clId="{72E82A71-CF1C-44D9-AF08-51584F4C9515}" dt="2026-09-11T07:01:06.960" v="1069"/>
          <ac:spMkLst>
            <pc:docMk/>
            <pc:sldMk cId="2463242492" sldId="353"/>
            <ac:spMk id="6" creationId="{99A3848C-FCAA-9578-B1FF-11674624FCF9}"/>
          </ac:spMkLst>
        </pc:spChg>
      </pc:sldChg>
      <pc:sldChg chg="addSp delSp modSp new mod">
        <pc:chgData name="Joseph Agius" userId="2f2f1db99ba0c0fa" providerId="LiveId" clId="{72E82A71-CF1C-44D9-AF08-51584F4C9515}" dt="2026-09-10T07:50:19.252" v="883" actId="1076"/>
        <pc:sldMkLst>
          <pc:docMk/>
          <pc:sldMk cId="2342402807" sldId="355"/>
        </pc:sldMkLst>
        <pc:spChg chg="mod">
          <ac:chgData name="Joseph Agius" userId="2f2f1db99ba0c0fa" providerId="LiveId" clId="{72E82A71-CF1C-44D9-AF08-51584F4C9515}" dt="2026-09-10T07:30:29.481" v="743" actId="5793"/>
          <ac:spMkLst>
            <pc:docMk/>
            <pc:sldMk cId="2342402807" sldId="355"/>
            <ac:spMk id="2" creationId="{16F03D1E-C826-8380-FD21-09529F94C3F6}"/>
          </ac:spMkLst>
        </pc:spChg>
        <pc:spChg chg="add mod">
          <ac:chgData name="Joseph Agius" userId="2f2f1db99ba0c0fa" providerId="LiveId" clId="{72E82A71-CF1C-44D9-AF08-51584F4C9515}" dt="2026-09-10T07:21:39.765" v="692" actId="20577"/>
          <ac:spMkLst>
            <pc:docMk/>
            <pc:sldMk cId="2342402807" sldId="355"/>
            <ac:spMk id="4" creationId="{197788A8-3733-4E07-07C0-E2572B034B40}"/>
          </ac:spMkLst>
        </pc:spChg>
        <pc:spChg chg="add mod">
          <ac:chgData name="Joseph Agius" userId="2f2f1db99ba0c0fa" providerId="LiveId" clId="{72E82A71-CF1C-44D9-AF08-51584F4C9515}" dt="2026-09-10T07:30:19.940" v="719" actId="1076"/>
          <ac:spMkLst>
            <pc:docMk/>
            <pc:sldMk cId="2342402807" sldId="355"/>
            <ac:spMk id="6" creationId="{DA0F59F1-C804-7E68-5FDD-37D2D27E0CBC}"/>
          </ac:spMkLst>
        </pc:spChg>
        <pc:picChg chg="add mod">
          <ac:chgData name="Joseph Agius" userId="2f2f1db99ba0c0fa" providerId="LiveId" clId="{72E82A71-CF1C-44D9-AF08-51584F4C9515}" dt="2026-09-10T07:29:47.444" v="713" actId="1076"/>
          <ac:picMkLst>
            <pc:docMk/>
            <pc:sldMk cId="2342402807" sldId="355"/>
            <ac:picMk id="13" creationId="{90705EE8-691F-8353-E9FE-6DA6DDAC30A2}"/>
          </ac:picMkLst>
        </pc:picChg>
        <pc:picChg chg="add mod">
          <ac:chgData name="Joseph Agius" userId="2f2f1db99ba0c0fa" providerId="LiveId" clId="{72E82A71-CF1C-44D9-AF08-51584F4C9515}" dt="2026-09-10T07:30:19.940" v="719" actId="1076"/>
          <ac:picMkLst>
            <pc:docMk/>
            <pc:sldMk cId="2342402807" sldId="355"/>
            <ac:picMk id="15" creationId="{A32119FA-A234-11F0-9A66-9EA8B2444D6F}"/>
          </ac:picMkLst>
        </pc:picChg>
        <pc:cxnChg chg="add mod">
          <ac:chgData name="Joseph Agius" userId="2f2f1db99ba0c0fa" providerId="LiveId" clId="{72E82A71-CF1C-44D9-AF08-51584F4C9515}" dt="2026-09-10T07:50:13.316" v="882" actId="1076"/>
          <ac:cxnSpMkLst>
            <pc:docMk/>
            <pc:sldMk cId="2342402807" sldId="355"/>
            <ac:cxnSpMk id="16" creationId="{7AAC900D-9E1C-0179-3152-469AA8540DBC}"/>
          </ac:cxnSpMkLst>
        </pc:cxnChg>
        <pc:cxnChg chg="add mod">
          <ac:chgData name="Joseph Agius" userId="2f2f1db99ba0c0fa" providerId="LiveId" clId="{72E82A71-CF1C-44D9-AF08-51584F4C9515}" dt="2026-09-10T07:50:19.252" v="883" actId="1076"/>
          <ac:cxnSpMkLst>
            <pc:docMk/>
            <pc:sldMk cId="2342402807" sldId="355"/>
            <ac:cxnSpMk id="18" creationId="{D9A86B4C-5FD3-5EC0-3B42-FC664FB41A45}"/>
          </ac:cxnSpMkLst>
        </pc:cxnChg>
      </pc:sldChg>
      <pc:sldChg chg="addSp delSp modSp add mod">
        <pc:chgData name="Joseph Agius" userId="2f2f1db99ba0c0fa" providerId="LiveId" clId="{72E82A71-CF1C-44D9-AF08-51584F4C9515}" dt="2026-09-10T07:51:11.044" v="888" actId="1076"/>
        <pc:sldMkLst>
          <pc:docMk/>
          <pc:sldMk cId="956298575" sldId="356"/>
        </pc:sldMkLst>
        <pc:spChg chg="mod">
          <ac:chgData name="Joseph Agius" userId="2f2f1db99ba0c0fa" providerId="LiveId" clId="{72E82A71-CF1C-44D9-AF08-51584F4C9515}" dt="2026-09-10T07:48:29.541" v="873" actId="20577"/>
          <ac:spMkLst>
            <pc:docMk/>
            <pc:sldMk cId="956298575" sldId="356"/>
            <ac:spMk id="2" creationId="{38D79687-C590-0CCD-5A14-1AAD2950C776}"/>
          </ac:spMkLst>
        </pc:spChg>
        <pc:spChg chg="mod">
          <ac:chgData name="Joseph Agius" userId="2f2f1db99ba0c0fa" providerId="LiveId" clId="{72E82A71-CF1C-44D9-AF08-51584F4C9515}" dt="2026-09-10T07:31:24.556" v="750" actId="164"/>
          <ac:spMkLst>
            <pc:docMk/>
            <pc:sldMk cId="956298575" sldId="356"/>
            <ac:spMk id="4" creationId="{761C2343-AB01-B2E2-7BEC-288E6B81A946}"/>
          </ac:spMkLst>
        </pc:spChg>
        <pc:spChg chg="mod">
          <ac:chgData name="Joseph Agius" userId="2f2f1db99ba0c0fa" providerId="LiveId" clId="{72E82A71-CF1C-44D9-AF08-51584F4C9515}" dt="2026-09-10T07:31:14.295" v="746" actId="164"/>
          <ac:spMkLst>
            <pc:docMk/>
            <pc:sldMk cId="956298575" sldId="356"/>
            <ac:spMk id="6" creationId="{831096A0-981A-AA4B-04F4-DF9FD1C98BAA}"/>
          </ac:spMkLst>
        </pc:spChg>
        <pc:grpChg chg="add mod">
          <ac:chgData name="Joseph Agius" userId="2f2f1db99ba0c0fa" providerId="LiveId" clId="{72E82A71-CF1C-44D9-AF08-51584F4C9515}" dt="2026-09-10T07:31:18.414" v="747" actId="1076"/>
          <ac:grpSpMkLst>
            <pc:docMk/>
            <pc:sldMk cId="956298575" sldId="356"/>
            <ac:grpSpMk id="3" creationId="{A753027C-74DF-886E-18BA-38DCDBA97140}"/>
          </ac:grpSpMkLst>
        </pc:grpChg>
        <pc:grpChg chg="add mod">
          <ac:chgData name="Joseph Agius" userId="2f2f1db99ba0c0fa" providerId="LiveId" clId="{72E82A71-CF1C-44D9-AF08-51584F4C9515}" dt="2026-09-10T07:31:24.556" v="750" actId="164"/>
          <ac:grpSpMkLst>
            <pc:docMk/>
            <pc:sldMk cId="956298575" sldId="356"/>
            <ac:grpSpMk id="5" creationId="{0AFF5DC7-775E-5AD7-E328-CF05304283A8}"/>
          </ac:grpSpMkLst>
        </pc:grpChg>
        <pc:picChg chg="mod">
          <ac:chgData name="Joseph Agius" userId="2f2f1db99ba0c0fa" providerId="LiveId" clId="{72E82A71-CF1C-44D9-AF08-51584F4C9515}" dt="2026-09-10T07:31:24.556" v="750" actId="164"/>
          <ac:picMkLst>
            <pc:docMk/>
            <pc:sldMk cId="956298575" sldId="356"/>
            <ac:picMk id="13" creationId="{1323707D-F3AA-DC1E-F89E-DB79CAD05A06}"/>
          </ac:picMkLst>
        </pc:picChg>
        <pc:picChg chg="mod">
          <ac:chgData name="Joseph Agius" userId="2f2f1db99ba0c0fa" providerId="LiveId" clId="{72E82A71-CF1C-44D9-AF08-51584F4C9515}" dt="2026-09-10T07:31:14.295" v="746" actId="164"/>
          <ac:picMkLst>
            <pc:docMk/>
            <pc:sldMk cId="956298575" sldId="356"/>
            <ac:picMk id="15" creationId="{4790CB63-6300-04E3-1DD9-0D107A1A9C1F}"/>
          </ac:picMkLst>
        </pc:picChg>
        <pc:cxnChg chg="add mod">
          <ac:chgData name="Joseph Agius" userId="2f2f1db99ba0c0fa" providerId="LiveId" clId="{72E82A71-CF1C-44D9-AF08-51584F4C9515}" dt="2026-09-10T07:50:59.052" v="885" actId="1076"/>
          <ac:cxnSpMkLst>
            <pc:docMk/>
            <pc:sldMk cId="956298575" sldId="356"/>
            <ac:cxnSpMk id="9" creationId="{E2B11FA6-5707-2DB0-46DB-1133DC0F61D5}"/>
          </ac:cxnSpMkLst>
        </pc:cxnChg>
        <pc:cxnChg chg="add mod">
          <ac:chgData name="Joseph Agius" userId="2f2f1db99ba0c0fa" providerId="LiveId" clId="{72E82A71-CF1C-44D9-AF08-51584F4C9515}" dt="2026-09-10T07:51:11.044" v="888" actId="1076"/>
          <ac:cxnSpMkLst>
            <pc:docMk/>
            <pc:sldMk cId="956298575" sldId="356"/>
            <ac:cxnSpMk id="10" creationId="{5C879DA7-DE5C-E2F5-C5E3-97D81ABEC9A0}"/>
          </ac:cxnSpMkLst>
        </pc:cxnChg>
      </pc:sldChg>
      <pc:sldChg chg="addSp delSp modSp add mod">
        <pc:chgData name="Joseph Agius" userId="2f2f1db99ba0c0fa" providerId="LiveId" clId="{72E82A71-CF1C-44D9-AF08-51584F4C9515}" dt="2026-09-10T07:51:31.499" v="911" actId="20577"/>
        <pc:sldMkLst>
          <pc:docMk/>
          <pc:sldMk cId="467392592" sldId="357"/>
        </pc:sldMkLst>
        <pc:spChg chg="mod">
          <ac:chgData name="Joseph Agius" userId="2f2f1db99ba0c0fa" providerId="LiveId" clId="{72E82A71-CF1C-44D9-AF08-51584F4C9515}" dt="2026-09-10T07:51:31.499" v="911" actId="20577"/>
          <ac:spMkLst>
            <pc:docMk/>
            <pc:sldMk cId="467392592" sldId="357"/>
            <ac:spMk id="2" creationId="{E4EDE612-16F0-62C2-E893-A3FC67598C8B}"/>
          </ac:spMkLst>
        </pc:spChg>
        <pc:spChg chg="mod">
          <ac:chgData name="Joseph Agius" userId="2f2f1db99ba0c0fa" providerId="LiveId" clId="{72E82A71-CF1C-44D9-AF08-51584F4C9515}" dt="2026-09-10T07:34:31.909" v="757" actId="207"/>
          <ac:spMkLst>
            <pc:docMk/>
            <pc:sldMk cId="467392592" sldId="357"/>
            <ac:spMk id="6" creationId="{0316DFC7-5D28-E74C-BA2C-D49A712AF256}"/>
          </ac:spMkLst>
        </pc:spChg>
        <pc:spChg chg="add mod">
          <ac:chgData name="Joseph Agius" userId="2f2f1db99ba0c0fa" providerId="LiveId" clId="{72E82A71-CF1C-44D9-AF08-51584F4C9515}" dt="2026-09-10T07:38:58.990" v="810" actId="207"/>
          <ac:spMkLst>
            <pc:docMk/>
            <pc:sldMk cId="467392592" sldId="357"/>
            <ac:spMk id="7" creationId="{10B24969-43D4-28DF-E9FB-41D4E988214B}"/>
          </ac:spMkLst>
        </pc:spChg>
        <pc:grpChg chg="mod">
          <ac:chgData name="Joseph Agius" userId="2f2f1db99ba0c0fa" providerId="LiveId" clId="{72E82A71-CF1C-44D9-AF08-51584F4C9515}" dt="2026-09-10T07:36:22.930" v="799" actId="1037"/>
          <ac:grpSpMkLst>
            <pc:docMk/>
            <pc:sldMk cId="467392592" sldId="357"/>
            <ac:grpSpMk id="3" creationId="{7F5C63AD-E792-BFAB-46EA-DA6639F4B6E8}"/>
          </ac:grpSpMkLst>
        </pc:grpChg>
        <pc:grpChg chg="mod">
          <ac:chgData name="Joseph Agius" userId="2f2f1db99ba0c0fa" providerId="LiveId" clId="{72E82A71-CF1C-44D9-AF08-51584F4C9515}" dt="2026-09-10T07:36:22.930" v="799" actId="1037"/>
          <ac:grpSpMkLst>
            <pc:docMk/>
            <pc:sldMk cId="467392592" sldId="357"/>
            <ac:grpSpMk id="5" creationId="{807B7C3B-BD44-37F8-BC7B-1454AFFFB4F4}"/>
          </ac:grpSpMkLst>
        </pc:grpChg>
        <pc:cxnChg chg="add mod">
          <ac:chgData name="Joseph Agius" userId="2f2f1db99ba0c0fa" providerId="LiveId" clId="{72E82A71-CF1C-44D9-AF08-51584F4C9515}" dt="2026-09-10T07:38:47.549" v="808" actId="14100"/>
          <ac:cxnSpMkLst>
            <pc:docMk/>
            <pc:sldMk cId="467392592" sldId="357"/>
            <ac:cxnSpMk id="14" creationId="{FDAA6E77-69B0-C5C6-99E4-FB5BBBCB18A4}"/>
          </ac:cxnSpMkLst>
        </pc:cxnChg>
      </pc:sldChg>
      <pc:sldChg chg="addSp delSp modSp add mod">
        <pc:chgData name="Joseph Agius" userId="2f2f1db99ba0c0fa" providerId="LiveId" clId="{72E82A71-CF1C-44D9-AF08-51584F4C9515}" dt="2026-09-10T07:51:43.611" v="926" actId="20577"/>
        <pc:sldMkLst>
          <pc:docMk/>
          <pc:sldMk cId="2486476236" sldId="358"/>
        </pc:sldMkLst>
        <pc:spChg chg="mod">
          <ac:chgData name="Joseph Agius" userId="2f2f1db99ba0c0fa" providerId="LiveId" clId="{72E82A71-CF1C-44D9-AF08-51584F4C9515}" dt="2026-09-10T07:51:43.611" v="926" actId="20577"/>
          <ac:spMkLst>
            <pc:docMk/>
            <pc:sldMk cId="2486476236" sldId="358"/>
            <ac:spMk id="2" creationId="{3BAD14B1-CA4A-5C59-1EAB-BD5992E4F897}"/>
          </ac:spMkLst>
        </pc:spChg>
        <pc:grpChg chg="mod">
          <ac:chgData name="Joseph Agius" userId="2f2f1db99ba0c0fa" providerId="LiveId" clId="{72E82A71-CF1C-44D9-AF08-51584F4C9515}" dt="2026-09-10T07:41:10.060" v="820" actId="1076"/>
          <ac:grpSpMkLst>
            <pc:docMk/>
            <pc:sldMk cId="2486476236" sldId="358"/>
            <ac:grpSpMk id="3" creationId="{D6FC327A-CF40-6C24-EDCC-C2E3BB20D92B}"/>
          </ac:grpSpMkLst>
        </pc:grpChg>
        <pc:grpChg chg="mod">
          <ac:chgData name="Joseph Agius" userId="2f2f1db99ba0c0fa" providerId="LiveId" clId="{72E82A71-CF1C-44D9-AF08-51584F4C9515}" dt="2026-09-10T07:41:02.420" v="819" actId="1076"/>
          <ac:grpSpMkLst>
            <pc:docMk/>
            <pc:sldMk cId="2486476236" sldId="358"/>
            <ac:grpSpMk id="5" creationId="{07728AB3-A0F8-173F-1DF2-6AFEE5F67FB5}"/>
          </ac:grpSpMkLst>
        </pc:grpChg>
        <pc:picChg chg="add mod">
          <ac:chgData name="Joseph Agius" userId="2f2f1db99ba0c0fa" providerId="LiveId" clId="{72E82A71-CF1C-44D9-AF08-51584F4C9515}" dt="2026-09-10T07:42:26.356" v="827" actId="1076"/>
          <ac:picMkLst>
            <pc:docMk/>
            <pc:sldMk cId="2486476236" sldId="358"/>
            <ac:picMk id="11" creationId="{1259C7C7-F8D8-A971-DE90-B91E2F051C3A}"/>
          </ac:picMkLst>
        </pc:picChg>
      </pc:sldChg>
      <pc:sldChg chg="addSp delSp modSp add mod">
        <pc:chgData name="Joseph Agius" userId="2f2f1db99ba0c0fa" providerId="LiveId" clId="{72E82A71-CF1C-44D9-AF08-51584F4C9515}" dt="2026-09-10T07:51:52.438" v="934" actId="20577"/>
        <pc:sldMkLst>
          <pc:docMk/>
          <pc:sldMk cId="813890153" sldId="359"/>
        </pc:sldMkLst>
        <pc:spChg chg="mod">
          <ac:chgData name="Joseph Agius" userId="2f2f1db99ba0c0fa" providerId="LiveId" clId="{72E82A71-CF1C-44D9-AF08-51584F4C9515}" dt="2026-09-10T07:51:52.438" v="934" actId="20577"/>
          <ac:spMkLst>
            <pc:docMk/>
            <pc:sldMk cId="813890153" sldId="359"/>
            <ac:spMk id="2" creationId="{11855A6C-F6D9-A080-A03D-F6045EA3D040}"/>
          </ac:spMkLst>
        </pc:spChg>
        <pc:spChg chg="mod">
          <ac:chgData name="Joseph Agius" userId="2f2f1db99ba0c0fa" providerId="LiveId" clId="{72E82A71-CF1C-44D9-AF08-51584F4C9515}" dt="2026-09-10T07:46:08.900" v="843" actId="207"/>
          <ac:spMkLst>
            <pc:docMk/>
            <pc:sldMk cId="813890153" sldId="359"/>
            <ac:spMk id="4" creationId="{A7F98323-48AC-3D82-0A79-1D6CCA2E4BA6}"/>
          </ac:spMkLst>
        </pc:spChg>
        <pc:grpChg chg="mod">
          <ac:chgData name="Joseph Agius" userId="2f2f1db99ba0c0fa" providerId="LiveId" clId="{72E82A71-CF1C-44D9-AF08-51584F4C9515}" dt="2026-09-10T07:43:09.596" v="832" actId="1076"/>
          <ac:grpSpMkLst>
            <pc:docMk/>
            <pc:sldMk cId="813890153" sldId="359"/>
            <ac:grpSpMk id="3" creationId="{05F9376F-0EA7-FA0A-5FDA-63239CBAFCEF}"/>
          </ac:grpSpMkLst>
        </pc:grpChg>
        <pc:grpChg chg="mod">
          <ac:chgData name="Joseph Agius" userId="2f2f1db99ba0c0fa" providerId="LiveId" clId="{72E82A71-CF1C-44D9-AF08-51584F4C9515}" dt="2026-09-10T07:46:08.900" v="843" actId="207"/>
          <ac:grpSpMkLst>
            <pc:docMk/>
            <pc:sldMk cId="813890153" sldId="359"/>
            <ac:grpSpMk id="5" creationId="{0E375E09-D4B6-B40D-E85A-64055A0D0DFD}"/>
          </ac:grpSpMkLst>
        </pc:grpChg>
        <pc:picChg chg="add mod ord">
          <ac:chgData name="Joseph Agius" userId="2f2f1db99ba0c0fa" providerId="LiveId" clId="{72E82A71-CF1C-44D9-AF08-51584F4C9515}" dt="2026-09-10T07:45:49.192" v="842" actId="167"/>
          <ac:picMkLst>
            <pc:docMk/>
            <pc:sldMk cId="813890153" sldId="359"/>
            <ac:picMk id="9" creationId="{2E9CD6C2-7458-6C93-4BE1-11EF23A12516}"/>
          </ac:picMkLst>
        </pc:picChg>
        <pc:picChg chg="mod">
          <ac:chgData name="Joseph Agius" userId="2f2f1db99ba0c0fa" providerId="LiveId" clId="{72E82A71-CF1C-44D9-AF08-51584F4C9515}" dt="2026-09-10T07:45:13.508" v="838" actId="1076"/>
          <ac:picMkLst>
            <pc:docMk/>
            <pc:sldMk cId="813890153" sldId="359"/>
            <ac:picMk id="11" creationId="{12C1D644-7DA7-FD57-3F64-B06A3E8AB1AA}"/>
          </ac:picMkLst>
        </pc:picChg>
        <pc:picChg chg="mod">
          <ac:chgData name="Joseph Agius" userId="2f2f1db99ba0c0fa" providerId="LiveId" clId="{72E82A71-CF1C-44D9-AF08-51584F4C9515}" dt="2026-09-10T07:46:08.900" v="843" actId="207"/>
          <ac:picMkLst>
            <pc:docMk/>
            <pc:sldMk cId="813890153" sldId="359"/>
            <ac:picMk id="13" creationId="{A819B05A-EF7A-A412-51E0-16CA50AEC62C}"/>
          </ac:picMkLst>
        </pc:picChg>
      </pc:sldChg>
      <pc:sldChg chg="delSp modSp add mod">
        <pc:chgData name="Joseph Agius" userId="2f2f1db99ba0c0fa" providerId="LiveId" clId="{72E82A71-CF1C-44D9-AF08-51584F4C9515}" dt="2026-09-11T06:47:25.273" v="1000" actId="1076"/>
        <pc:sldMkLst>
          <pc:docMk/>
          <pc:sldMk cId="3506527049" sldId="360"/>
        </pc:sldMkLst>
        <pc:spChg chg="mod">
          <ac:chgData name="Joseph Agius" userId="2f2f1db99ba0c0fa" providerId="LiveId" clId="{72E82A71-CF1C-44D9-AF08-51584F4C9515}" dt="2026-09-10T07:58:09.298" v="980" actId="26606"/>
          <ac:spMkLst>
            <pc:docMk/>
            <pc:sldMk cId="3506527049" sldId="360"/>
            <ac:spMk id="2" creationId="{999E8851-9A4C-FB91-A9F8-D7C5929F9D66}"/>
          </ac:spMkLst>
        </pc:spChg>
        <pc:grpChg chg="mod">
          <ac:chgData name="Joseph Agius" userId="2f2f1db99ba0c0fa" providerId="LiveId" clId="{72E82A71-CF1C-44D9-AF08-51584F4C9515}" dt="2026-09-10T07:47:15.781" v="848" actId="1076"/>
          <ac:grpSpMkLst>
            <pc:docMk/>
            <pc:sldMk cId="3506527049" sldId="360"/>
            <ac:grpSpMk id="3" creationId="{D73439D1-07E4-32C9-BB04-2F6BC9003C31}"/>
          </ac:grpSpMkLst>
        </pc:grpChg>
        <pc:grpChg chg="mod">
          <ac:chgData name="Joseph Agius" userId="2f2f1db99ba0c0fa" providerId="LiveId" clId="{72E82A71-CF1C-44D9-AF08-51584F4C9515}" dt="2026-09-10T07:47:03.029" v="846" actId="1076"/>
          <ac:grpSpMkLst>
            <pc:docMk/>
            <pc:sldMk cId="3506527049" sldId="360"/>
            <ac:grpSpMk id="5" creationId="{967AAA4F-18A0-6967-2235-13703AF6602B}"/>
          </ac:grpSpMkLst>
        </pc:grpChg>
        <pc:picChg chg="mod">
          <ac:chgData name="Joseph Agius" userId="2f2f1db99ba0c0fa" providerId="LiveId" clId="{72E82A71-CF1C-44D9-AF08-51584F4C9515}" dt="2026-09-10T07:52:18.692" v="935" actId="1076"/>
          <ac:picMkLst>
            <pc:docMk/>
            <pc:sldMk cId="3506527049" sldId="360"/>
            <ac:picMk id="11" creationId="{4043D239-53EC-47B9-3BF7-C60417E975FF}"/>
          </ac:picMkLst>
        </pc:picChg>
        <pc:picChg chg="mod">
          <ac:chgData name="Joseph Agius" userId="2f2f1db99ba0c0fa" providerId="LiveId" clId="{72E82A71-CF1C-44D9-AF08-51584F4C9515}" dt="2026-09-11T06:47:25.273" v="1000" actId="1076"/>
          <ac:picMkLst>
            <pc:docMk/>
            <pc:sldMk cId="3506527049" sldId="360"/>
            <ac:picMk id="15" creationId="{FE587DCE-2741-104A-8E91-F2ECFF2E1E32}"/>
          </ac:picMkLst>
        </pc:picChg>
        <pc:cxnChg chg="mod">
          <ac:chgData name="Joseph Agius" userId="2f2f1db99ba0c0fa" providerId="LiveId" clId="{72E82A71-CF1C-44D9-AF08-51584F4C9515}" dt="2026-09-10T07:52:20.405" v="936" actId="1076"/>
          <ac:cxnSpMkLst>
            <pc:docMk/>
            <pc:sldMk cId="3506527049" sldId="360"/>
            <ac:cxnSpMk id="14" creationId="{8DF4FE92-D707-C437-43FC-5F37BA03E633}"/>
          </ac:cxnSpMkLst>
        </pc:cxnChg>
      </pc:sldChg>
    </pc:docChg>
  </pc:docChgLst>
  <pc:docChgLst>
    <pc:chgData name="Joseph Agius" userId="2f2f1db99ba0c0fa" providerId="LiveId" clId="{34B3A6CA-9265-3FB1-9EE4-A9CDED9422F1}"/>
    <pc:docChg chg="custSel modSld">
      <pc:chgData name="Joseph Agius" userId="2f2f1db99ba0c0fa" providerId="LiveId" clId="{34B3A6CA-9265-3FB1-9EE4-A9CDED9422F1}" dt="2026-09-10T17:41:11.064" v="0" actId="478"/>
      <pc:docMkLst>
        <pc:docMk/>
      </pc:docMkLst>
      <pc:sldChg chg="delSp">
        <pc:chgData name="Joseph Agius" userId="2f2f1db99ba0c0fa" providerId="LiveId" clId="{34B3A6CA-9265-3FB1-9EE4-A9CDED9422F1}" dt="2026-09-10T17:41:11.064" v="0" actId="478"/>
        <pc:sldMkLst>
          <pc:docMk/>
          <pc:sldMk cId="3964391441" sldId="31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0NoLn">
    <dgm:fillClrLst meth="repeat">
      <a:schemeClr val="accent2"/>
    </dgm:fillClrLst>
    <dgm:linClrLst meth="repeat">
      <a:schemeClr val="lt1">
        <a:alpha val="0"/>
      </a:schemeClr>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1NoLn">
    <dgm:fillClrLst meth="repeat">
      <a:schemeClr val="accent2"/>
    </dgm:fillClrLst>
    <dgm:linClrLst meth="repeat">
      <a:schemeClr val="lt1">
        <a:alpha val="0"/>
      </a:schemeClr>
    </dgm:linClrLst>
    <dgm:effectClrLst/>
    <dgm:txLinClrLst/>
    <dgm:txFillClrLst/>
    <dgm:txEffectClrLst/>
  </dgm:styleLbl>
  <dgm:styleLbl name="ltNode1NoLn">
    <dgm:fillClrLst meth="repeat">
      <a:schemeClr val="accent2">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2NoLn">
    <dgm:fillClrLst meth="repeat">
      <a:schemeClr val="accent2"/>
    </dgm:fillClrLst>
    <dgm:linClrLst meth="repeat">
      <a:schemeClr val="lt1">
        <a:alpha val="0"/>
      </a:schemeClr>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3NoLn">
    <dgm:fillClrLst meth="repeat">
      <a:schemeClr val="accent2"/>
    </dgm:fillClrLst>
    <dgm:linClrLst meth="repeat">
      <a:schemeClr val="lt1">
        <a:alpha val="0"/>
      </a:schemeClr>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node4NoLn">
    <dgm:fillClrLst meth="repeat">
      <a:schemeClr val="accent2"/>
    </dgm:fillClrLst>
    <dgm:linClrLst meth="repeat">
      <a:schemeClr val="lt1">
        <a:alpha val="0"/>
      </a:schemeClr>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0NoLn">
    <dgm:fillClrLst meth="repeat">
      <a:schemeClr val="accent2"/>
    </dgm:fillClrLst>
    <dgm:linClrLst meth="repeat">
      <a:schemeClr val="lt1">
        <a:alpha val="0"/>
      </a:schemeClr>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1NoLn">
    <dgm:fillClrLst meth="repeat">
      <a:schemeClr val="accent2"/>
    </dgm:fillClrLst>
    <dgm:linClrLst meth="repeat">
      <a:schemeClr val="lt1">
        <a:alpha val="0"/>
      </a:schemeClr>
    </dgm:linClrLst>
    <dgm:effectClrLst/>
    <dgm:txLinClrLst/>
    <dgm:txFillClrLst/>
    <dgm:txEffectClrLst/>
  </dgm:styleLbl>
  <dgm:styleLbl name="ltNode1NoLn">
    <dgm:fillClrLst meth="repeat">
      <a:schemeClr val="accent2">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2NoLn">
    <dgm:fillClrLst meth="repeat">
      <a:schemeClr val="accent2"/>
    </dgm:fillClrLst>
    <dgm:linClrLst meth="repeat">
      <a:schemeClr val="lt1">
        <a:alpha val="0"/>
      </a:schemeClr>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3NoLn">
    <dgm:fillClrLst meth="repeat">
      <a:schemeClr val="accent2"/>
    </dgm:fillClrLst>
    <dgm:linClrLst meth="repeat">
      <a:schemeClr val="lt1">
        <a:alpha val="0"/>
      </a:schemeClr>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node4NoLn">
    <dgm:fillClrLst meth="repeat">
      <a:schemeClr val="accent2"/>
    </dgm:fillClrLst>
    <dgm:linClrLst meth="repeat">
      <a:schemeClr val="lt1">
        <a:alpha val="0"/>
      </a:schemeClr>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3">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0NoLn">
    <dgm:fillClrLst meth="repeat">
      <a:schemeClr val="accent2"/>
    </dgm:fillClrLst>
    <dgm:linClrLst meth="repeat">
      <a:schemeClr val="lt1">
        <a:alpha val="0"/>
      </a:schemeClr>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1NoLn">
    <dgm:fillClrLst meth="repeat">
      <a:schemeClr val="accent2"/>
    </dgm:fillClrLst>
    <dgm:linClrLst meth="repeat">
      <a:schemeClr val="lt1">
        <a:alpha val="0"/>
      </a:schemeClr>
    </dgm:linClrLst>
    <dgm:effectClrLst/>
    <dgm:txLinClrLst/>
    <dgm:txFillClrLst/>
    <dgm:txEffectClrLst/>
  </dgm:styleLbl>
  <dgm:styleLbl name="ltNode1NoLn">
    <dgm:fillClrLst meth="repeat">
      <a:schemeClr val="accent2">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2NoLn">
    <dgm:fillClrLst meth="repeat">
      <a:schemeClr val="accent2"/>
    </dgm:fillClrLst>
    <dgm:linClrLst meth="repeat">
      <a:schemeClr val="lt1">
        <a:alpha val="0"/>
      </a:schemeClr>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3NoLn">
    <dgm:fillClrLst meth="repeat">
      <a:schemeClr val="accent2"/>
    </dgm:fillClrLst>
    <dgm:linClrLst meth="repeat">
      <a:schemeClr val="lt1">
        <a:alpha val="0"/>
      </a:schemeClr>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node4NoLn">
    <dgm:fillClrLst meth="repeat">
      <a:schemeClr val="accent2"/>
    </dgm:fillClrLst>
    <dgm:linClrLst meth="repeat">
      <a:schemeClr val="lt1">
        <a:alpha val="0"/>
      </a:schemeClr>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1NoLn">
    <dgm:fillClrLst>
      <a:schemeClr val="accent2"/>
      <a:schemeClr val="accent3"/>
    </dgm:fillClrLst>
    <dgm:linClrLst meth="repeat">
      <a:schemeClr val="lt1">
        <a:alpha val="0"/>
      </a:schemeClr>
    </dgm:linClrLst>
    <dgm:effectClrLst/>
    <dgm:txLinClrLst/>
    <dgm:txFillClrLst/>
    <dgm:txEffectClrLst/>
  </dgm:styleLbl>
  <dgm:styleLbl name="ltNode1NoLn">
    <dgm:fillClrLst>
      <a:schemeClr val="accent2">
        <a:tint val="75000"/>
      </a:schemeClr>
      <a:schemeClr val="accent3">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2NoLn">
    <dgm:fillClrLst>
      <a:schemeClr val="accent3"/>
    </dgm:fillClrLst>
    <dgm:linClrLst meth="repeat">
      <a:schemeClr val="lt1">
        <a:alpha val="0"/>
      </a:schemeClr>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3NoLn">
    <dgm:fillClrLst>
      <a:schemeClr val="accent4"/>
    </dgm:fillClrLst>
    <dgm:linClrLst meth="repeat">
      <a:schemeClr val="lt1">
        <a:alpha val="0"/>
      </a:schemeClr>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node4NoLn">
    <dgm:fillClrLst>
      <a:schemeClr val="accent5"/>
    </dgm:fillClrLst>
    <dgm:linClrLst meth="repeat">
      <a:schemeClr val="lt1">
        <a:alpha val="0"/>
      </a:schemeClr>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BCDDCAC-BDD3-4418-B8F1-CE22C21BA79E}" type="doc">
      <dgm:prSet loTypeId="urn:microsoft.com/office/officeart/2005/8/layout/vList5" loCatId="list" qsTypeId="urn:microsoft.com/office/officeart/2005/8/quickstyle/simple1#1" qsCatId="simple" csTypeId="urn:microsoft.com/office/officeart/2005/8/colors/accent2_2#1" csCatId="accent2"/>
      <dgm:spPr/>
      <dgm:t>
        <a:bodyPr/>
        <a:lstStyle/>
        <a:p>
          <a:endParaRPr lang="en-US"/>
        </a:p>
      </dgm:t>
    </dgm:pt>
    <dgm:pt modelId="{5721EE1E-CFE3-437F-AEDD-9C65B02FAF4F}">
      <dgm:prSet/>
      <dgm:spPr/>
      <dgm:t>
        <a:bodyPr/>
        <a:lstStyle/>
        <a:p>
          <a:r>
            <a:rPr lang="en-US" i="1"/>
            <a:t>Marriage</a:t>
          </a:r>
          <a:r>
            <a:rPr lang="en-US"/>
            <a:t> </a:t>
          </a:r>
        </a:p>
      </dgm:t>
    </dgm:pt>
    <dgm:pt modelId="{17E30792-DA79-447F-83FA-DBD11229F6EA}" type="parTrans" cxnId="{3F8DBE83-FEEB-46D0-92F0-2472E7CA23EF}">
      <dgm:prSet/>
      <dgm:spPr/>
      <dgm:t>
        <a:bodyPr/>
        <a:lstStyle/>
        <a:p>
          <a:endParaRPr lang="en-US"/>
        </a:p>
      </dgm:t>
    </dgm:pt>
    <dgm:pt modelId="{AB14E385-049B-4E28-8413-65D143AB02CA}" type="sibTrans" cxnId="{3F8DBE83-FEEB-46D0-92F0-2472E7CA23EF}">
      <dgm:prSet/>
      <dgm:spPr/>
      <dgm:t>
        <a:bodyPr/>
        <a:lstStyle/>
        <a:p>
          <a:endParaRPr lang="en-US"/>
        </a:p>
      </dgm:t>
    </dgm:pt>
    <dgm:pt modelId="{8CE5453D-0F50-455C-94D7-2104F416ED8E}">
      <dgm:prSet/>
      <dgm:spPr/>
      <dgm:t>
        <a:bodyPr/>
        <a:lstStyle/>
        <a:p>
          <a:r>
            <a:rPr lang="en-US"/>
            <a:t>becomes the place where these virtues are tested, stretched, and matured. </a:t>
          </a:r>
        </a:p>
      </dgm:t>
    </dgm:pt>
    <dgm:pt modelId="{339DA3B7-E8E5-4ACB-A672-CC4D6A1C193E}" type="parTrans" cxnId="{0BB663D0-7F98-40B4-BB9B-86A46890589E}">
      <dgm:prSet/>
      <dgm:spPr/>
      <dgm:t>
        <a:bodyPr/>
        <a:lstStyle/>
        <a:p>
          <a:endParaRPr lang="en-US"/>
        </a:p>
      </dgm:t>
    </dgm:pt>
    <dgm:pt modelId="{68C0A9E0-00FD-4389-BBC0-C2ED3152BD90}" type="sibTrans" cxnId="{0BB663D0-7F98-40B4-BB9B-86A46890589E}">
      <dgm:prSet/>
      <dgm:spPr/>
      <dgm:t>
        <a:bodyPr/>
        <a:lstStyle/>
        <a:p>
          <a:endParaRPr lang="en-US"/>
        </a:p>
      </dgm:t>
    </dgm:pt>
    <dgm:pt modelId="{06D5354E-9C54-47B2-9A43-4453CBE9604C}">
      <dgm:prSet/>
      <dgm:spPr/>
      <dgm:t>
        <a:bodyPr/>
        <a:lstStyle/>
        <a:p>
          <a:r>
            <a:rPr lang="en-US" i="1"/>
            <a:t>Holiness</a:t>
          </a:r>
          <a:r>
            <a:rPr lang="en-US"/>
            <a:t> </a:t>
          </a:r>
        </a:p>
      </dgm:t>
    </dgm:pt>
    <dgm:pt modelId="{33BA97F0-D362-4A7C-AC1C-92E1E6264939}" type="parTrans" cxnId="{77E33644-4CFF-4434-98A6-6D6EFA88E14E}">
      <dgm:prSet/>
      <dgm:spPr/>
      <dgm:t>
        <a:bodyPr/>
        <a:lstStyle/>
        <a:p>
          <a:endParaRPr lang="en-US"/>
        </a:p>
      </dgm:t>
    </dgm:pt>
    <dgm:pt modelId="{DAF0CD04-D161-4847-819B-EBD986EE86A4}" type="sibTrans" cxnId="{77E33644-4CFF-4434-98A6-6D6EFA88E14E}">
      <dgm:prSet/>
      <dgm:spPr/>
      <dgm:t>
        <a:bodyPr/>
        <a:lstStyle/>
        <a:p>
          <a:endParaRPr lang="en-US"/>
        </a:p>
      </dgm:t>
    </dgm:pt>
    <dgm:pt modelId="{F2B7ACA2-7BB7-4994-8FDE-CC9B29BBC110}">
      <dgm:prSet/>
      <dgm:spPr/>
      <dgm:t>
        <a:bodyPr/>
        <a:lstStyle/>
        <a:p>
          <a:r>
            <a:rPr lang="en-US"/>
            <a:t>grows through repetition — through daily choices.</a:t>
          </a:r>
        </a:p>
      </dgm:t>
    </dgm:pt>
    <dgm:pt modelId="{5B515803-1E97-4AB0-9A37-7E5CADE7CA79}" type="parTrans" cxnId="{A4CDCFE0-B399-4C81-A9C9-E21988DB5D7A}">
      <dgm:prSet/>
      <dgm:spPr/>
      <dgm:t>
        <a:bodyPr/>
        <a:lstStyle/>
        <a:p>
          <a:endParaRPr lang="en-US"/>
        </a:p>
      </dgm:t>
    </dgm:pt>
    <dgm:pt modelId="{E074C029-283D-42D5-8AB5-1A7632A52142}" type="sibTrans" cxnId="{A4CDCFE0-B399-4C81-A9C9-E21988DB5D7A}">
      <dgm:prSet/>
      <dgm:spPr/>
      <dgm:t>
        <a:bodyPr/>
        <a:lstStyle/>
        <a:p>
          <a:endParaRPr lang="en-US"/>
        </a:p>
      </dgm:t>
    </dgm:pt>
    <dgm:pt modelId="{5B41A045-F989-4796-8ABC-E0C68A7E4785}" type="pres">
      <dgm:prSet presAssocID="{1BCDDCAC-BDD3-4418-B8F1-CE22C21BA79E}" presName="Name0" presStyleCnt="0">
        <dgm:presLayoutVars>
          <dgm:dir/>
          <dgm:animLvl val="lvl"/>
          <dgm:resizeHandles val="exact"/>
        </dgm:presLayoutVars>
      </dgm:prSet>
      <dgm:spPr/>
    </dgm:pt>
    <dgm:pt modelId="{2E793E60-DCF5-4CDF-8D50-EB930C3A7E58}" type="pres">
      <dgm:prSet presAssocID="{5721EE1E-CFE3-437F-AEDD-9C65B02FAF4F}" presName="linNode" presStyleCnt="0"/>
      <dgm:spPr/>
    </dgm:pt>
    <dgm:pt modelId="{996E451D-9837-481C-957C-105A8FC44F71}" type="pres">
      <dgm:prSet presAssocID="{5721EE1E-CFE3-437F-AEDD-9C65B02FAF4F}" presName="parentText" presStyleLbl="node1" presStyleIdx="0" presStyleCnt="2">
        <dgm:presLayoutVars>
          <dgm:chMax val="1"/>
          <dgm:bulletEnabled val="1"/>
        </dgm:presLayoutVars>
      </dgm:prSet>
      <dgm:spPr/>
    </dgm:pt>
    <dgm:pt modelId="{8125118B-096C-4DD9-B9E4-9DBF93D93133}" type="pres">
      <dgm:prSet presAssocID="{5721EE1E-CFE3-437F-AEDD-9C65B02FAF4F}" presName="descendantText" presStyleLbl="alignAccFollowNode1" presStyleIdx="0" presStyleCnt="2">
        <dgm:presLayoutVars>
          <dgm:bulletEnabled val="1"/>
        </dgm:presLayoutVars>
      </dgm:prSet>
      <dgm:spPr/>
    </dgm:pt>
    <dgm:pt modelId="{F37BC46D-287D-47B3-8CDB-ADA50C89E43E}" type="pres">
      <dgm:prSet presAssocID="{AB14E385-049B-4E28-8413-65D143AB02CA}" presName="sp" presStyleCnt="0"/>
      <dgm:spPr/>
    </dgm:pt>
    <dgm:pt modelId="{18348294-7799-44EA-8CDA-7282CFCA8229}" type="pres">
      <dgm:prSet presAssocID="{06D5354E-9C54-47B2-9A43-4453CBE9604C}" presName="linNode" presStyleCnt="0"/>
      <dgm:spPr/>
    </dgm:pt>
    <dgm:pt modelId="{0C326A02-435E-4F70-91E8-6A1B6B08D90C}" type="pres">
      <dgm:prSet presAssocID="{06D5354E-9C54-47B2-9A43-4453CBE9604C}" presName="parentText" presStyleLbl="node1" presStyleIdx="1" presStyleCnt="2">
        <dgm:presLayoutVars>
          <dgm:chMax val="1"/>
          <dgm:bulletEnabled val="1"/>
        </dgm:presLayoutVars>
      </dgm:prSet>
      <dgm:spPr/>
    </dgm:pt>
    <dgm:pt modelId="{2F364A21-0808-4D92-A9AB-4D3EC891F103}" type="pres">
      <dgm:prSet presAssocID="{06D5354E-9C54-47B2-9A43-4453CBE9604C}" presName="descendantText" presStyleLbl="alignAccFollowNode1" presStyleIdx="1" presStyleCnt="2">
        <dgm:presLayoutVars>
          <dgm:bulletEnabled val="1"/>
        </dgm:presLayoutVars>
      </dgm:prSet>
      <dgm:spPr/>
    </dgm:pt>
  </dgm:ptLst>
  <dgm:cxnLst>
    <dgm:cxn modelId="{B3627B01-5E03-457A-BC97-C4372434E7C7}" type="presOf" srcId="{06D5354E-9C54-47B2-9A43-4453CBE9604C}" destId="{0C326A02-435E-4F70-91E8-6A1B6B08D90C}" srcOrd="0" destOrd="0" presId="urn:microsoft.com/office/officeart/2005/8/layout/vList5"/>
    <dgm:cxn modelId="{FAED4337-06DE-4B4B-A2E4-F64AF8817AA3}" type="presOf" srcId="{1BCDDCAC-BDD3-4418-B8F1-CE22C21BA79E}" destId="{5B41A045-F989-4796-8ABC-E0C68A7E4785}" srcOrd="0" destOrd="0" presId="urn:microsoft.com/office/officeart/2005/8/layout/vList5"/>
    <dgm:cxn modelId="{0FBDC637-E741-464A-B80A-CADE3707B5A3}" type="presOf" srcId="{F2B7ACA2-7BB7-4994-8FDE-CC9B29BBC110}" destId="{2F364A21-0808-4D92-A9AB-4D3EC891F103}" srcOrd="0" destOrd="0" presId="urn:microsoft.com/office/officeart/2005/8/layout/vList5"/>
    <dgm:cxn modelId="{77E33644-4CFF-4434-98A6-6D6EFA88E14E}" srcId="{1BCDDCAC-BDD3-4418-B8F1-CE22C21BA79E}" destId="{06D5354E-9C54-47B2-9A43-4453CBE9604C}" srcOrd="1" destOrd="0" parTransId="{33BA97F0-D362-4A7C-AC1C-92E1E6264939}" sibTransId="{DAF0CD04-D161-4847-819B-EBD986EE86A4}"/>
    <dgm:cxn modelId="{764AD575-A1A6-48F7-9E1A-400AFE108072}" type="presOf" srcId="{8CE5453D-0F50-455C-94D7-2104F416ED8E}" destId="{8125118B-096C-4DD9-B9E4-9DBF93D93133}" srcOrd="0" destOrd="0" presId="urn:microsoft.com/office/officeart/2005/8/layout/vList5"/>
    <dgm:cxn modelId="{3F8DBE83-FEEB-46D0-92F0-2472E7CA23EF}" srcId="{1BCDDCAC-BDD3-4418-B8F1-CE22C21BA79E}" destId="{5721EE1E-CFE3-437F-AEDD-9C65B02FAF4F}" srcOrd="0" destOrd="0" parTransId="{17E30792-DA79-447F-83FA-DBD11229F6EA}" sibTransId="{AB14E385-049B-4E28-8413-65D143AB02CA}"/>
    <dgm:cxn modelId="{886FACC5-F820-410B-9FB4-CC00F4624BB6}" type="presOf" srcId="{5721EE1E-CFE3-437F-AEDD-9C65B02FAF4F}" destId="{996E451D-9837-481C-957C-105A8FC44F71}" srcOrd="0" destOrd="0" presId="urn:microsoft.com/office/officeart/2005/8/layout/vList5"/>
    <dgm:cxn modelId="{0BB663D0-7F98-40B4-BB9B-86A46890589E}" srcId="{5721EE1E-CFE3-437F-AEDD-9C65B02FAF4F}" destId="{8CE5453D-0F50-455C-94D7-2104F416ED8E}" srcOrd="0" destOrd="0" parTransId="{339DA3B7-E8E5-4ACB-A672-CC4D6A1C193E}" sibTransId="{68C0A9E0-00FD-4389-BBC0-C2ED3152BD90}"/>
    <dgm:cxn modelId="{A4CDCFE0-B399-4C81-A9C9-E21988DB5D7A}" srcId="{06D5354E-9C54-47B2-9A43-4453CBE9604C}" destId="{F2B7ACA2-7BB7-4994-8FDE-CC9B29BBC110}" srcOrd="0" destOrd="0" parTransId="{5B515803-1E97-4AB0-9A37-7E5CADE7CA79}" sibTransId="{E074C029-283D-42D5-8AB5-1A7632A52142}"/>
    <dgm:cxn modelId="{6DA4CC08-593C-4FC5-BF0A-93BD5E3761A6}" type="presParOf" srcId="{5B41A045-F989-4796-8ABC-E0C68A7E4785}" destId="{2E793E60-DCF5-4CDF-8D50-EB930C3A7E58}" srcOrd="0" destOrd="0" presId="urn:microsoft.com/office/officeart/2005/8/layout/vList5"/>
    <dgm:cxn modelId="{60934FC6-719B-48E1-97E4-4F4D7CA263C5}" type="presParOf" srcId="{2E793E60-DCF5-4CDF-8D50-EB930C3A7E58}" destId="{996E451D-9837-481C-957C-105A8FC44F71}" srcOrd="0" destOrd="0" presId="urn:microsoft.com/office/officeart/2005/8/layout/vList5"/>
    <dgm:cxn modelId="{D01E3E63-0C7D-475A-AD56-6B0798BB6D63}" type="presParOf" srcId="{2E793E60-DCF5-4CDF-8D50-EB930C3A7E58}" destId="{8125118B-096C-4DD9-B9E4-9DBF93D93133}" srcOrd="1" destOrd="0" presId="urn:microsoft.com/office/officeart/2005/8/layout/vList5"/>
    <dgm:cxn modelId="{910ADD9B-8362-4E74-B8F4-63161EEE71EF}" type="presParOf" srcId="{5B41A045-F989-4796-8ABC-E0C68A7E4785}" destId="{F37BC46D-287D-47B3-8CDB-ADA50C89E43E}" srcOrd="1" destOrd="0" presId="urn:microsoft.com/office/officeart/2005/8/layout/vList5"/>
    <dgm:cxn modelId="{27790FCC-9E35-4E9E-9FA1-19D1AF1A12C2}" type="presParOf" srcId="{5B41A045-F989-4796-8ABC-E0C68A7E4785}" destId="{18348294-7799-44EA-8CDA-7282CFCA8229}" srcOrd="2" destOrd="0" presId="urn:microsoft.com/office/officeart/2005/8/layout/vList5"/>
    <dgm:cxn modelId="{97EA6E63-C004-4146-AF54-A8C74682ABA5}" type="presParOf" srcId="{18348294-7799-44EA-8CDA-7282CFCA8229}" destId="{0C326A02-435E-4F70-91E8-6A1B6B08D90C}" srcOrd="0" destOrd="0" presId="urn:microsoft.com/office/officeart/2005/8/layout/vList5"/>
    <dgm:cxn modelId="{5BA7BD0F-88CD-4D0E-96DB-3BBB04ABE03A}" type="presParOf" srcId="{18348294-7799-44EA-8CDA-7282CFCA8229}" destId="{2F364A21-0808-4D92-A9AB-4D3EC891F10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94F0D-7305-4405-BF54-E87B049E2C6F}" type="doc">
      <dgm:prSet loTypeId="urn:microsoft.com/office/officeart/2005/8/layout/vList2" loCatId="list" qsTypeId="urn:microsoft.com/office/officeart/2005/8/quickstyle/simple1#2" qsCatId="simple" csTypeId="urn:microsoft.com/office/officeart/2005/8/colors/accent2_2#2" csCatId="accent2" phldr="1"/>
      <dgm:spPr/>
      <dgm:t>
        <a:bodyPr/>
        <a:lstStyle/>
        <a:p>
          <a:endParaRPr lang="en-US"/>
        </a:p>
      </dgm:t>
    </dgm:pt>
    <dgm:pt modelId="{917DCC5B-E162-4BE0-B13A-B27A09E0F644}">
      <dgm:prSet/>
      <dgm:spPr/>
      <dgm:t>
        <a:bodyPr/>
        <a:lstStyle/>
        <a:p>
          <a:r>
            <a:rPr lang="en-US" b="1" dirty="0"/>
            <a:t>Communication</a:t>
          </a:r>
          <a:r>
            <a:rPr lang="en-US" dirty="0"/>
            <a:t> </a:t>
          </a:r>
        </a:p>
      </dgm:t>
    </dgm:pt>
    <dgm:pt modelId="{9026EB47-054A-4463-BEF2-2630A3937AAA}" type="parTrans" cxnId="{3DFACE98-9BE0-48F0-B40F-322FF9980851}">
      <dgm:prSet/>
      <dgm:spPr/>
      <dgm:t>
        <a:bodyPr/>
        <a:lstStyle/>
        <a:p>
          <a:endParaRPr lang="en-US"/>
        </a:p>
      </dgm:t>
    </dgm:pt>
    <dgm:pt modelId="{FB9E7B18-2681-4CE6-88ED-820CFAF49BBE}" type="sibTrans" cxnId="{3DFACE98-9BE0-48F0-B40F-322FF9980851}">
      <dgm:prSet/>
      <dgm:spPr/>
      <dgm:t>
        <a:bodyPr/>
        <a:lstStyle/>
        <a:p>
          <a:endParaRPr lang="en-US"/>
        </a:p>
      </dgm:t>
    </dgm:pt>
    <dgm:pt modelId="{AD36883F-6259-442B-8C47-4E172D025D83}">
      <dgm:prSet/>
      <dgm:spPr/>
      <dgm:t>
        <a:bodyPr/>
        <a:lstStyle/>
        <a:p>
          <a:r>
            <a:rPr lang="en-US" dirty="0"/>
            <a:t>is not just a technique; it is a </a:t>
          </a:r>
          <a:r>
            <a:rPr lang="en-US" b="1" dirty="0"/>
            <a:t>holy practice</a:t>
          </a:r>
          <a:r>
            <a:rPr lang="en-US" dirty="0"/>
            <a:t>. </a:t>
          </a:r>
        </a:p>
      </dgm:t>
    </dgm:pt>
    <dgm:pt modelId="{6E05690E-E0BC-44F1-8D45-1236D2CE5B62}" type="parTrans" cxnId="{7D6191B7-23F5-4C16-9A68-E63A87D7229F}">
      <dgm:prSet/>
      <dgm:spPr/>
      <dgm:t>
        <a:bodyPr/>
        <a:lstStyle/>
        <a:p>
          <a:endParaRPr lang="en-US"/>
        </a:p>
      </dgm:t>
    </dgm:pt>
    <dgm:pt modelId="{E89D2DAC-D014-4C88-B6CF-F05049791F33}" type="sibTrans" cxnId="{7D6191B7-23F5-4C16-9A68-E63A87D7229F}">
      <dgm:prSet/>
      <dgm:spPr/>
      <dgm:t>
        <a:bodyPr/>
        <a:lstStyle/>
        <a:p>
          <a:endParaRPr lang="en-US"/>
        </a:p>
      </dgm:t>
    </dgm:pt>
    <dgm:pt modelId="{A74B79ED-BF71-4C8B-88CB-413C7E747352}">
      <dgm:prSet/>
      <dgm:spPr/>
      <dgm:t>
        <a:bodyPr/>
        <a:lstStyle/>
        <a:p>
          <a:r>
            <a:rPr lang="en-US" b="1"/>
            <a:t>Listening</a:t>
          </a:r>
          <a:r>
            <a:rPr lang="en-US"/>
            <a:t> </a:t>
          </a:r>
        </a:p>
      </dgm:t>
    </dgm:pt>
    <dgm:pt modelId="{98686FE7-4112-4CD1-B0E8-EF656CA4AD03}" type="parTrans" cxnId="{B999CDCF-CA6C-4884-9DCD-4CED79FF67DA}">
      <dgm:prSet/>
      <dgm:spPr/>
      <dgm:t>
        <a:bodyPr/>
        <a:lstStyle/>
        <a:p>
          <a:endParaRPr lang="en-US"/>
        </a:p>
      </dgm:t>
    </dgm:pt>
    <dgm:pt modelId="{15FEBDE7-6685-4FB1-AF58-130B162A4D4D}" type="sibTrans" cxnId="{B999CDCF-CA6C-4884-9DCD-4CED79FF67DA}">
      <dgm:prSet/>
      <dgm:spPr/>
      <dgm:t>
        <a:bodyPr/>
        <a:lstStyle/>
        <a:p>
          <a:endParaRPr lang="en-US"/>
        </a:p>
      </dgm:t>
    </dgm:pt>
    <dgm:pt modelId="{66782045-1EEA-484E-B561-EC1853CF7213}">
      <dgm:prSet/>
      <dgm:spPr/>
      <dgm:t>
        <a:bodyPr/>
        <a:lstStyle/>
        <a:p>
          <a:r>
            <a:rPr lang="en-US" dirty="0"/>
            <a:t>becomes a spiritual discipline. </a:t>
          </a:r>
        </a:p>
      </dgm:t>
    </dgm:pt>
    <dgm:pt modelId="{16F66A44-DC88-4E13-B388-46BAB5D80B67}" type="parTrans" cxnId="{6FE24C10-38F4-4FCB-9650-EC38A366E9FC}">
      <dgm:prSet/>
      <dgm:spPr/>
      <dgm:t>
        <a:bodyPr/>
        <a:lstStyle/>
        <a:p>
          <a:endParaRPr lang="en-US"/>
        </a:p>
      </dgm:t>
    </dgm:pt>
    <dgm:pt modelId="{27ADF49F-D81A-443A-9E1B-9F8E113B74E4}" type="sibTrans" cxnId="{6FE24C10-38F4-4FCB-9650-EC38A366E9FC}">
      <dgm:prSet/>
      <dgm:spPr/>
      <dgm:t>
        <a:bodyPr/>
        <a:lstStyle/>
        <a:p>
          <a:endParaRPr lang="en-US"/>
        </a:p>
      </dgm:t>
    </dgm:pt>
    <dgm:pt modelId="{25B8C871-7FEC-4198-8A89-04A4D41F024C}">
      <dgm:prSet/>
      <dgm:spPr/>
      <dgm:t>
        <a:bodyPr/>
        <a:lstStyle/>
        <a:p>
          <a:r>
            <a:rPr lang="en-US" dirty="0"/>
            <a:t>The way we speak to each other reveals the condition of our hearts.</a:t>
          </a:r>
        </a:p>
      </dgm:t>
    </dgm:pt>
    <dgm:pt modelId="{D00ABEA5-22CF-43B0-8E94-34E3671F3B15}" type="parTrans" cxnId="{6B225A53-14F7-4013-B8EF-58DC4895CEFC}">
      <dgm:prSet/>
      <dgm:spPr/>
      <dgm:t>
        <a:bodyPr/>
        <a:lstStyle/>
        <a:p>
          <a:endParaRPr lang="en-US"/>
        </a:p>
      </dgm:t>
    </dgm:pt>
    <dgm:pt modelId="{7B7A42CF-F33E-4E15-891F-C5545D45E09F}" type="sibTrans" cxnId="{6B225A53-14F7-4013-B8EF-58DC4895CEFC}">
      <dgm:prSet/>
      <dgm:spPr/>
      <dgm:t>
        <a:bodyPr/>
        <a:lstStyle/>
        <a:p>
          <a:endParaRPr lang="en-US"/>
        </a:p>
      </dgm:t>
    </dgm:pt>
    <dgm:pt modelId="{03FCFDF9-70D6-45EC-A9E6-1E65F03C7658}">
      <dgm:prSet/>
      <dgm:spPr/>
      <dgm:t>
        <a:bodyPr/>
        <a:lstStyle/>
        <a:p>
          <a:r>
            <a:rPr lang="en-US" dirty="0"/>
            <a:t>It trains humility. It teaches us to slow down, to understand before reacting.</a:t>
          </a:r>
        </a:p>
      </dgm:t>
    </dgm:pt>
    <dgm:pt modelId="{B1FF4BF3-0581-4DBF-8A96-ECEA9EB4F31A}" type="parTrans" cxnId="{782EFC0C-3383-4A7D-876C-57C766834484}">
      <dgm:prSet/>
      <dgm:spPr/>
      <dgm:t>
        <a:bodyPr/>
        <a:lstStyle/>
        <a:p>
          <a:endParaRPr lang="en-US"/>
        </a:p>
      </dgm:t>
    </dgm:pt>
    <dgm:pt modelId="{3AF0C2FA-D86B-4A73-82ED-5B276AEA659D}" type="sibTrans" cxnId="{782EFC0C-3383-4A7D-876C-57C766834484}">
      <dgm:prSet/>
      <dgm:spPr/>
      <dgm:t>
        <a:bodyPr/>
        <a:lstStyle/>
        <a:p>
          <a:endParaRPr lang="en-US"/>
        </a:p>
      </dgm:t>
    </dgm:pt>
    <dgm:pt modelId="{5B79BD1A-88F7-4DDB-83B3-39E2289F759C}" type="pres">
      <dgm:prSet presAssocID="{4D394F0D-7305-4405-BF54-E87B049E2C6F}" presName="linear" presStyleCnt="0">
        <dgm:presLayoutVars>
          <dgm:animLvl val="lvl"/>
          <dgm:resizeHandles val="exact"/>
        </dgm:presLayoutVars>
      </dgm:prSet>
      <dgm:spPr/>
    </dgm:pt>
    <dgm:pt modelId="{2DB69A17-777E-44DC-8D4A-5C01347AFD3B}" type="pres">
      <dgm:prSet presAssocID="{917DCC5B-E162-4BE0-B13A-B27A09E0F644}" presName="parentText" presStyleLbl="node1" presStyleIdx="0" presStyleCnt="2">
        <dgm:presLayoutVars>
          <dgm:chMax val="0"/>
          <dgm:bulletEnabled val="1"/>
        </dgm:presLayoutVars>
      </dgm:prSet>
      <dgm:spPr/>
    </dgm:pt>
    <dgm:pt modelId="{A60CB992-A3A2-46E1-A774-5D3895E6326E}" type="pres">
      <dgm:prSet presAssocID="{917DCC5B-E162-4BE0-B13A-B27A09E0F644}" presName="childText" presStyleLbl="revTx" presStyleIdx="0" presStyleCnt="2">
        <dgm:presLayoutVars>
          <dgm:bulletEnabled val="1"/>
        </dgm:presLayoutVars>
      </dgm:prSet>
      <dgm:spPr/>
    </dgm:pt>
    <dgm:pt modelId="{A46359A7-EA4D-424B-8739-AB24589C45A1}" type="pres">
      <dgm:prSet presAssocID="{A74B79ED-BF71-4C8B-88CB-413C7E747352}" presName="parentText" presStyleLbl="node1" presStyleIdx="1" presStyleCnt="2">
        <dgm:presLayoutVars>
          <dgm:chMax val="0"/>
          <dgm:bulletEnabled val="1"/>
        </dgm:presLayoutVars>
      </dgm:prSet>
      <dgm:spPr/>
    </dgm:pt>
    <dgm:pt modelId="{87C3D380-59A8-4CAB-86D0-DB740EFF1B88}" type="pres">
      <dgm:prSet presAssocID="{A74B79ED-BF71-4C8B-88CB-413C7E747352}" presName="childText" presStyleLbl="revTx" presStyleIdx="1" presStyleCnt="2">
        <dgm:presLayoutVars>
          <dgm:bulletEnabled val="1"/>
        </dgm:presLayoutVars>
      </dgm:prSet>
      <dgm:spPr/>
    </dgm:pt>
  </dgm:ptLst>
  <dgm:cxnLst>
    <dgm:cxn modelId="{CACAFE00-DEB8-473E-952A-9A47287654CD}" type="presOf" srcId="{A74B79ED-BF71-4C8B-88CB-413C7E747352}" destId="{A46359A7-EA4D-424B-8739-AB24589C45A1}" srcOrd="0" destOrd="0" presId="urn:microsoft.com/office/officeart/2005/8/layout/vList2"/>
    <dgm:cxn modelId="{782EFC0C-3383-4A7D-876C-57C766834484}" srcId="{A74B79ED-BF71-4C8B-88CB-413C7E747352}" destId="{03FCFDF9-70D6-45EC-A9E6-1E65F03C7658}" srcOrd="1" destOrd="0" parTransId="{B1FF4BF3-0581-4DBF-8A96-ECEA9EB4F31A}" sibTransId="{3AF0C2FA-D86B-4A73-82ED-5B276AEA659D}"/>
    <dgm:cxn modelId="{6FE24C10-38F4-4FCB-9650-EC38A366E9FC}" srcId="{A74B79ED-BF71-4C8B-88CB-413C7E747352}" destId="{66782045-1EEA-484E-B561-EC1853CF7213}" srcOrd="0" destOrd="0" parTransId="{16F66A44-DC88-4E13-B388-46BAB5D80B67}" sibTransId="{27ADF49F-D81A-443A-9E1B-9F8E113B74E4}"/>
    <dgm:cxn modelId="{16D0CD6D-8468-4C74-9FAC-35755DF98DD2}" type="presOf" srcId="{AD36883F-6259-442B-8C47-4E172D025D83}" destId="{A60CB992-A3A2-46E1-A774-5D3895E6326E}" srcOrd="0" destOrd="0" presId="urn:microsoft.com/office/officeart/2005/8/layout/vList2"/>
    <dgm:cxn modelId="{6B225A53-14F7-4013-B8EF-58DC4895CEFC}" srcId="{917DCC5B-E162-4BE0-B13A-B27A09E0F644}" destId="{25B8C871-7FEC-4198-8A89-04A4D41F024C}" srcOrd="1" destOrd="0" parTransId="{D00ABEA5-22CF-43B0-8E94-34E3671F3B15}" sibTransId="{7B7A42CF-F33E-4E15-891F-C5545D45E09F}"/>
    <dgm:cxn modelId="{7FAC4977-531F-421A-9A1F-8CA2DE48AB48}" type="presOf" srcId="{66782045-1EEA-484E-B561-EC1853CF7213}" destId="{87C3D380-59A8-4CAB-86D0-DB740EFF1B88}" srcOrd="0" destOrd="0" presId="urn:microsoft.com/office/officeart/2005/8/layout/vList2"/>
    <dgm:cxn modelId="{C7140996-5FA6-49E6-8D3D-9479E531CBF1}" type="presOf" srcId="{4D394F0D-7305-4405-BF54-E87B049E2C6F}" destId="{5B79BD1A-88F7-4DDB-83B3-39E2289F759C}" srcOrd="0" destOrd="0" presId="urn:microsoft.com/office/officeart/2005/8/layout/vList2"/>
    <dgm:cxn modelId="{3DFACE98-9BE0-48F0-B40F-322FF9980851}" srcId="{4D394F0D-7305-4405-BF54-E87B049E2C6F}" destId="{917DCC5B-E162-4BE0-B13A-B27A09E0F644}" srcOrd="0" destOrd="0" parTransId="{9026EB47-054A-4463-BEF2-2630A3937AAA}" sibTransId="{FB9E7B18-2681-4CE6-88ED-820CFAF49BBE}"/>
    <dgm:cxn modelId="{7D6191B7-23F5-4C16-9A68-E63A87D7229F}" srcId="{917DCC5B-E162-4BE0-B13A-B27A09E0F644}" destId="{AD36883F-6259-442B-8C47-4E172D025D83}" srcOrd="0" destOrd="0" parTransId="{6E05690E-E0BC-44F1-8D45-1236D2CE5B62}" sibTransId="{E89D2DAC-D014-4C88-B6CF-F05049791F33}"/>
    <dgm:cxn modelId="{52EFD2C9-B3C4-463E-8542-23A31D61225A}" type="presOf" srcId="{03FCFDF9-70D6-45EC-A9E6-1E65F03C7658}" destId="{87C3D380-59A8-4CAB-86D0-DB740EFF1B88}" srcOrd="0" destOrd="1" presId="urn:microsoft.com/office/officeart/2005/8/layout/vList2"/>
    <dgm:cxn modelId="{61DAE6CE-669D-4883-9D86-4658FB6A4BDD}" type="presOf" srcId="{917DCC5B-E162-4BE0-B13A-B27A09E0F644}" destId="{2DB69A17-777E-44DC-8D4A-5C01347AFD3B}" srcOrd="0" destOrd="0" presId="urn:microsoft.com/office/officeart/2005/8/layout/vList2"/>
    <dgm:cxn modelId="{B999CDCF-CA6C-4884-9DCD-4CED79FF67DA}" srcId="{4D394F0D-7305-4405-BF54-E87B049E2C6F}" destId="{A74B79ED-BF71-4C8B-88CB-413C7E747352}" srcOrd="1" destOrd="0" parTransId="{98686FE7-4112-4CD1-B0E8-EF656CA4AD03}" sibTransId="{15FEBDE7-6685-4FB1-AF58-130B162A4D4D}"/>
    <dgm:cxn modelId="{46D31EFD-FE2D-4C8B-8370-679C4B047EAC}" type="presOf" srcId="{25B8C871-7FEC-4198-8A89-04A4D41F024C}" destId="{A60CB992-A3A2-46E1-A774-5D3895E6326E}" srcOrd="0" destOrd="1" presId="urn:microsoft.com/office/officeart/2005/8/layout/vList2"/>
    <dgm:cxn modelId="{D165EE99-89A0-441D-B91A-985A53523B83}" type="presParOf" srcId="{5B79BD1A-88F7-4DDB-83B3-39E2289F759C}" destId="{2DB69A17-777E-44DC-8D4A-5C01347AFD3B}" srcOrd="0" destOrd="0" presId="urn:microsoft.com/office/officeart/2005/8/layout/vList2"/>
    <dgm:cxn modelId="{91BED5FC-2C17-467E-B631-89C17F5E84F5}" type="presParOf" srcId="{5B79BD1A-88F7-4DDB-83B3-39E2289F759C}" destId="{A60CB992-A3A2-46E1-A774-5D3895E6326E}" srcOrd="1" destOrd="0" presId="urn:microsoft.com/office/officeart/2005/8/layout/vList2"/>
    <dgm:cxn modelId="{779EE3D7-91B0-4072-BE16-D3043E0A33DF}" type="presParOf" srcId="{5B79BD1A-88F7-4DDB-83B3-39E2289F759C}" destId="{A46359A7-EA4D-424B-8739-AB24589C45A1}" srcOrd="2" destOrd="0" presId="urn:microsoft.com/office/officeart/2005/8/layout/vList2"/>
    <dgm:cxn modelId="{848E01A9-23EC-4A2A-B967-3373293F3A0B}" type="presParOf" srcId="{5B79BD1A-88F7-4DDB-83B3-39E2289F759C}" destId="{87C3D380-59A8-4CAB-86D0-DB740EFF1B8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D99A9E-0A0E-4E18-A999-8EF1C9D7F6B2}" type="doc">
      <dgm:prSet loTypeId="urn:microsoft.com/office/officeart/2005/8/layout/vList2" loCatId="list" qsTypeId="urn:microsoft.com/office/officeart/2005/8/quickstyle/simple1#3" qsCatId="simple" csTypeId="urn:microsoft.com/office/officeart/2005/8/colors/accent2_2#3" csCatId="accent2" phldr="1"/>
      <dgm:spPr/>
      <dgm:t>
        <a:bodyPr/>
        <a:lstStyle/>
        <a:p>
          <a:endParaRPr lang="en-US"/>
        </a:p>
      </dgm:t>
    </dgm:pt>
    <dgm:pt modelId="{039DE9A6-D371-46C9-B98B-D515127CE7F4}">
      <dgm:prSet/>
      <dgm:spPr/>
      <dgm:t>
        <a:bodyPr/>
        <a:lstStyle/>
        <a:p>
          <a:r>
            <a:rPr lang="en-US" dirty="0"/>
            <a:t>It exposes what needs healing. </a:t>
          </a:r>
        </a:p>
      </dgm:t>
    </dgm:pt>
    <dgm:pt modelId="{784B1A28-490E-4ED1-9D0E-D6C3BE3BA224}" type="parTrans" cxnId="{05C0615A-BC2E-4067-8B52-5BB6AA927856}">
      <dgm:prSet/>
      <dgm:spPr/>
      <dgm:t>
        <a:bodyPr/>
        <a:lstStyle/>
        <a:p>
          <a:endParaRPr lang="en-US"/>
        </a:p>
      </dgm:t>
    </dgm:pt>
    <dgm:pt modelId="{D79CEFC9-001D-4ACD-AFBD-1186A932A789}" type="sibTrans" cxnId="{05C0615A-BC2E-4067-8B52-5BB6AA927856}">
      <dgm:prSet/>
      <dgm:spPr/>
      <dgm:t>
        <a:bodyPr/>
        <a:lstStyle/>
        <a:p>
          <a:endParaRPr lang="en-US"/>
        </a:p>
      </dgm:t>
    </dgm:pt>
    <dgm:pt modelId="{CE2A2C15-B132-4BBA-A910-ED249D1563CD}">
      <dgm:prSet/>
      <dgm:spPr/>
      <dgm:t>
        <a:bodyPr/>
        <a:lstStyle/>
        <a:p>
          <a:r>
            <a:rPr lang="en-US" dirty="0"/>
            <a:t>It invites patience, gentleness, and forgiveness. </a:t>
          </a:r>
        </a:p>
      </dgm:t>
    </dgm:pt>
    <dgm:pt modelId="{EDEF5DC0-9AA1-4A7A-90D3-BB97B9B17EFC}" type="parTrans" cxnId="{DAA4D163-E038-4326-80F1-A048DCE93EBC}">
      <dgm:prSet/>
      <dgm:spPr/>
      <dgm:t>
        <a:bodyPr/>
        <a:lstStyle/>
        <a:p>
          <a:endParaRPr lang="en-US"/>
        </a:p>
      </dgm:t>
    </dgm:pt>
    <dgm:pt modelId="{13628913-F029-4CCC-8A69-46E282F588B9}" type="sibTrans" cxnId="{DAA4D163-E038-4326-80F1-A048DCE93EBC}">
      <dgm:prSet/>
      <dgm:spPr/>
      <dgm:t>
        <a:bodyPr/>
        <a:lstStyle/>
        <a:p>
          <a:endParaRPr lang="en-US"/>
        </a:p>
      </dgm:t>
    </dgm:pt>
    <dgm:pt modelId="{F64DB48C-E4A1-4124-BC6A-7F3D8200E6DF}">
      <dgm:prSet/>
      <dgm:spPr/>
      <dgm:t>
        <a:bodyPr/>
        <a:lstStyle/>
        <a:p>
          <a:r>
            <a:rPr lang="en-US" dirty="0"/>
            <a:t>It becomes a moment where holiness is formed.</a:t>
          </a:r>
        </a:p>
      </dgm:t>
    </dgm:pt>
    <dgm:pt modelId="{D68B7577-50CD-496B-BCA2-FEEF1B77CA94}" type="parTrans" cxnId="{D76CFB0C-306C-440F-8EB9-4EACF3074227}">
      <dgm:prSet/>
      <dgm:spPr/>
      <dgm:t>
        <a:bodyPr/>
        <a:lstStyle/>
        <a:p>
          <a:endParaRPr lang="en-US"/>
        </a:p>
      </dgm:t>
    </dgm:pt>
    <dgm:pt modelId="{488897BA-33A1-4545-9B4C-404FB96E5B0E}" type="sibTrans" cxnId="{D76CFB0C-306C-440F-8EB9-4EACF3074227}">
      <dgm:prSet/>
      <dgm:spPr/>
      <dgm:t>
        <a:bodyPr/>
        <a:lstStyle/>
        <a:p>
          <a:endParaRPr lang="en-US"/>
        </a:p>
      </dgm:t>
    </dgm:pt>
    <dgm:pt modelId="{A2F31F2B-F072-4CFD-92B5-1F2B60F40C79}">
      <dgm:prSet phldrT="[Text]"/>
      <dgm:spPr/>
      <dgm:t>
        <a:bodyPr/>
        <a:lstStyle/>
        <a:p>
          <a:r>
            <a:rPr lang="en-US" dirty="0"/>
            <a:t>Conflict, when handled with grace, becomes a </a:t>
          </a:r>
          <a:r>
            <a:rPr lang="en-US" b="1" dirty="0"/>
            <a:t>refining fire</a:t>
          </a:r>
          <a:endParaRPr lang="en-US" dirty="0"/>
        </a:p>
      </dgm:t>
    </dgm:pt>
    <dgm:pt modelId="{27311DB3-91E6-4505-BEDC-24F5E915D473}" type="parTrans" cxnId="{BE660822-5C51-474E-83F7-B0DE79DAA384}">
      <dgm:prSet/>
      <dgm:spPr/>
      <dgm:t>
        <a:bodyPr/>
        <a:lstStyle/>
        <a:p>
          <a:endParaRPr lang="en-US"/>
        </a:p>
      </dgm:t>
    </dgm:pt>
    <dgm:pt modelId="{72863DBB-B1D6-49CF-B412-EF2CE7D94626}" type="sibTrans" cxnId="{BE660822-5C51-474E-83F7-B0DE79DAA384}">
      <dgm:prSet/>
      <dgm:spPr/>
      <dgm:t>
        <a:bodyPr/>
        <a:lstStyle/>
        <a:p>
          <a:endParaRPr lang="en-US"/>
        </a:p>
      </dgm:t>
    </dgm:pt>
    <dgm:pt modelId="{3E6AFFEF-4098-434C-8B65-AACCC9784689}" type="pres">
      <dgm:prSet presAssocID="{F4D99A9E-0A0E-4E18-A999-8EF1C9D7F6B2}" presName="linear" presStyleCnt="0">
        <dgm:presLayoutVars>
          <dgm:animLvl val="lvl"/>
          <dgm:resizeHandles val="exact"/>
        </dgm:presLayoutVars>
      </dgm:prSet>
      <dgm:spPr/>
    </dgm:pt>
    <dgm:pt modelId="{4C4A3ED4-9725-4AC0-AA6C-31505251AFC9}" type="pres">
      <dgm:prSet presAssocID="{A2F31F2B-F072-4CFD-92B5-1F2B60F40C79}" presName="parentText" presStyleLbl="node1" presStyleIdx="0" presStyleCnt="1">
        <dgm:presLayoutVars>
          <dgm:chMax val="0"/>
          <dgm:bulletEnabled val="1"/>
        </dgm:presLayoutVars>
      </dgm:prSet>
      <dgm:spPr/>
    </dgm:pt>
    <dgm:pt modelId="{DFB78316-5649-4B8A-8C90-0D670A5F281F}" type="pres">
      <dgm:prSet presAssocID="{A2F31F2B-F072-4CFD-92B5-1F2B60F40C79}" presName="childText" presStyleLbl="revTx" presStyleIdx="0" presStyleCnt="1">
        <dgm:presLayoutVars>
          <dgm:bulletEnabled val="1"/>
        </dgm:presLayoutVars>
      </dgm:prSet>
      <dgm:spPr/>
    </dgm:pt>
  </dgm:ptLst>
  <dgm:cxnLst>
    <dgm:cxn modelId="{D76CFB0C-306C-440F-8EB9-4EACF3074227}" srcId="{A2F31F2B-F072-4CFD-92B5-1F2B60F40C79}" destId="{F64DB48C-E4A1-4124-BC6A-7F3D8200E6DF}" srcOrd="2" destOrd="0" parTransId="{D68B7577-50CD-496B-BCA2-FEEF1B77CA94}" sibTransId="{488897BA-33A1-4545-9B4C-404FB96E5B0E}"/>
    <dgm:cxn modelId="{A28E8920-BA62-446F-9DEB-FCE91C0CD6FC}" type="presOf" srcId="{F4D99A9E-0A0E-4E18-A999-8EF1C9D7F6B2}" destId="{3E6AFFEF-4098-434C-8B65-AACCC9784689}" srcOrd="0" destOrd="0" presId="urn:microsoft.com/office/officeart/2005/8/layout/vList2"/>
    <dgm:cxn modelId="{BE660822-5C51-474E-83F7-B0DE79DAA384}" srcId="{F4D99A9E-0A0E-4E18-A999-8EF1C9D7F6B2}" destId="{A2F31F2B-F072-4CFD-92B5-1F2B60F40C79}" srcOrd="0" destOrd="0" parTransId="{27311DB3-91E6-4505-BEDC-24F5E915D473}" sibTransId="{72863DBB-B1D6-49CF-B412-EF2CE7D94626}"/>
    <dgm:cxn modelId="{69EC8763-7BAC-4DD3-99CD-A0AC6F7BE9A0}" type="presOf" srcId="{039DE9A6-D371-46C9-B98B-D515127CE7F4}" destId="{DFB78316-5649-4B8A-8C90-0D670A5F281F}" srcOrd="0" destOrd="0" presId="urn:microsoft.com/office/officeart/2005/8/layout/vList2"/>
    <dgm:cxn modelId="{DAA4D163-E038-4326-80F1-A048DCE93EBC}" srcId="{A2F31F2B-F072-4CFD-92B5-1F2B60F40C79}" destId="{CE2A2C15-B132-4BBA-A910-ED249D1563CD}" srcOrd="1" destOrd="0" parTransId="{EDEF5DC0-9AA1-4A7A-90D3-BB97B9B17EFC}" sibTransId="{13628913-F029-4CCC-8A69-46E282F588B9}"/>
    <dgm:cxn modelId="{05C0615A-BC2E-4067-8B52-5BB6AA927856}" srcId="{A2F31F2B-F072-4CFD-92B5-1F2B60F40C79}" destId="{039DE9A6-D371-46C9-B98B-D515127CE7F4}" srcOrd="0" destOrd="0" parTransId="{784B1A28-490E-4ED1-9D0E-D6C3BE3BA224}" sibTransId="{D79CEFC9-001D-4ACD-AFBD-1186A932A789}"/>
    <dgm:cxn modelId="{15C68E9A-E000-44EA-957B-7FC8135F4980}" type="presOf" srcId="{CE2A2C15-B132-4BBA-A910-ED249D1563CD}" destId="{DFB78316-5649-4B8A-8C90-0D670A5F281F}" srcOrd="0" destOrd="1" presId="urn:microsoft.com/office/officeart/2005/8/layout/vList2"/>
    <dgm:cxn modelId="{96D2C9D9-609F-487D-AEBF-7271E1BF2B79}" type="presOf" srcId="{F64DB48C-E4A1-4124-BC6A-7F3D8200E6DF}" destId="{DFB78316-5649-4B8A-8C90-0D670A5F281F}" srcOrd="0" destOrd="2" presId="urn:microsoft.com/office/officeart/2005/8/layout/vList2"/>
    <dgm:cxn modelId="{D29413E1-3E8E-4345-9A40-E9C1362E4984}" type="presOf" srcId="{A2F31F2B-F072-4CFD-92B5-1F2B60F40C79}" destId="{4C4A3ED4-9725-4AC0-AA6C-31505251AFC9}" srcOrd="0" destOrd="0" presId="urn:microsoft.com/office/officeart/2005/8/layout/vList2"/>
    <dgm:cxn modelId="{19E6EFDD-2536-4AED-ADAA-AE4CECDD987E}" type="presParOf" srcId="{3E6AFFEF-4098-434C-8B65-AACCC9784689}" destId="{4C4A3ED4-9725-4AC0-AA6C-31505251AFC9}" srcOrd="0" destOrd="0" presId="urn:microsoft.com/office/officeart/2005/8/layout/vList2"/>
    <dgm:cxn modelId="{66C3A0BF-9422-4E8B-A159-100BBFF1DA62}" type="presParOf" srcId="{3E6AFFEF-4098-434C-8B65-AACCC9784689}" destId="{DFB78316-5649-4B8A-8C90-0D670A5F281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BA52B5-8006-4C17-ACD6-8BBDE6C5B65B}" type="doc">
      <dgm:prSet loTypeId="urn:microsoft.com/office/officeart/2005/8/layout/hierarchy3" loCatId="hierarchy" qsTypeId="urn:microsoft.com/office/officeart/2005/8/quickstyle/simple1#4" qsCatId="simple" csTypeId="urn:microsoft.com/office/officeart/2005/8/colors/colorful1#1" csCatId="colorful"/>
      <dgm:spPr/>
      <dgm:t>
        <a:bodyPr/>
        <a:lstStyle/>
        <a:p>
          <a:endParaRPr lang="en-US"/>
        </a:p>
      </dgm:t>
    </dgm:pt>
    <dgm:pt modelId="{E0DE5712-FA40-4A38-8AD6-56554181B7B8}">
      <dgm:prSet/>
      <dgm:spPr/>
      <dgm:t>
        <a:bodyPr/>
        <a:lstStyle/>
        <a:p>
          <a:r>
            <a:rPr lang="en-US"/>
            <a:t>Roles in marriage are not about power — </a:t>
          </a:r>
        </a:p>
      </dgm:t>
    </dgm:pt>
    <dgm:pt modelId="{773C0AC0-9A41-4C66-BF57-F2EEAE3C5D64}" type="parTrans" cxnId="{D57AAE1C-5BC0-4CC7-8D0F-B759EE124C4B}">
      <dgm:prSet/>
      <dgm:spPr/>
      <dgm:t>
        <a:bodyPr/>
        <a:lstStyle/>
        <a:p>
          <a:endParaRPr lang="en-US"/>
        </a:p>
      </dgm:t>
    </dgm:pt>
    <dgm:pt modelId="{7877ADBE-06B0-48B3-86B4-F20E55E5EB4B}" type="sibTrans" cxnId="{D57AAE1C-5BC0-4CC7-8D0F-B759EE124C4B}">
      <dgm:prSet/>
      <dgm:spPr/>
      <dgm:t>
        <a:bodyPr/>
        <a:lstStyle/>
        <a:p>
          <a:endParaRPr lang="en-US"/>
        </a:p>
      </dgm:t>
    </dgm:pt>
    <dgm:pt modelId="{222D8E98-A7B4-42E7-BA8D-CA21182C6DDF}">
      <dgm:prSet/>
      <dgm:spPr/>
      <dgm:t>
        <a:bodyPr/>
        <a:lstStyle/>
        <a:p>
          <a:r>
            <a:rPr lang="en-US"/>
            <a:t>they are about </a:t>
          </a:r>
          <a:r>
            <a:rPr lang="en-US" b="1"/>
            <a:t>formation</a:t>
          </a:r>
          <a:r>
            <a:rPr lang="en-US"/>
            <a:t>.</a:t>
          </a:r>
        </a:p>
      </dgm:t>
    </dgm:pt>
    <dgm:pt modelId="{316972BE-4D13-4289-8326-E18A0959630C}" type="parTrans" cxnId="{23A22723-93BA-4FD2-9B84-CE8E5F654A36}">
      <dgm:prSet/>
      <dgm:spPr/>
      <dgm:t>
        <a:bodyPr/>
        <a:lstStyle/>
        <a:p>
          <a:endParaRPr lang="en-US"/>
        </a:p>
      </dgm:t>
    </dgm:pt>
    <dgm:pt modelId="{331163D1-ED6F-48A2-9EA0-4B37301951AD}" type="sibTrans" cxnId="{23A22723-93BA-4FD2-9B84-CE8E5F654A36}">
      <dgm:prSet/>
      <dgm:spPr/>
      <dgm:t>
        <a:bodyPr/>
        <a:lstStyle/>
        <a:p>
          <a:endParaRPr lang="en-US"/>
        </a:p>
      </dgm:t>
    </dgm:pt>
    <dgm:pt modelId="{870986D8-FE50-459C-8BA8-5285099F73A7}">
      <dgm:prSet/>
      <dgm:spPr/>
      <dgm:t>
        <a:bodyPr/>
        <a:lstStyle/>
        <a:p>
          <a:r>
            <a:rPr lang="en-US"/>
            <a:t>Biblical leadership is not domination; </a:t>
          </a:r>
        </a:p>
      </dgm:t>
    </dgm:pt>
    <dgm:pt modelId="{E7F08217-D256-4DDE-B02E-CD3FDEFDEB6F}" type="parTrans" cxnId="{C1A084A2-682E-4D91-B2FD-B1ABBAFB8342}">
      <dgm:prSet/>
      <dgm:spPr/>
      <dgm:t>
        <a:bodyPr/>
        <a:lstStyle/>
        <a:p>
          <a:endParaRPr lang="en-US"/>
        </a:p>
      </dgm:t>
    </dgm:pt>
    <dgm:pt modelId="{1ECDA6A0-7250-48EE-9A32-91E2764DDAEC}" type="sibTrans" cxnId="{C1A084A2-682E-4D91-B2FD-B1ABBAFB8342}">
      <dgm:prSet/>
      <dgm:spPr/>
      <dgm:t>
        <a:bodyPr/>
        <a:lstStyle/>
        <a:p>
          <a:endParaRPr lang="en-US"/>
        </a:p>
      </dgm:t>
    </dgm:pt>
    <dgm:pt modelId="{8034E13F-F3D8-4D73-9241-141B24B2A39B}">
      <dgm:prSet/>
      <dgm:spPr/>
      <dgm:t>
        <a:bodyPr/>
        <a:lstStyle/>
        <a:p>
          <a:r>
            <a:rPr lang="en-US" dirty="0"/>
            <a:t>it is </a:t>
          </a:r>
          <a:r>
            <a:rPr lang="en-US" b="1" dirty="0"/>
            <a:t>sacrificial service. </a:t>
          </a:r>
        </a:p>
      </dgm:t>
    </dgm:pt>
    <dgm:pt modelId="{280FFCBD-5C72-47D6-B1A6-EB13A7BF89D5}" type="parTrans" cxnId="{4FE3D9D7-B06B-4113-B27C-D7E4ADB6064D}">
      <dgm:prSet/>
      <dgm:spPr/>
      <dgm:t>
        <a:bodyPr/>
        <a:lstStyle/>
        <a:p>
          <a:endParaRPr lang="en-US"/>
        </a:p>
      </dgm:t>
    </dgm:pt>
    <dgm:pt modelId="{0735D812-8E45-40F1-AEE7-BCB16172501E}" type="sibTrans" cxnId="{4FE3D9D7-B06B-4113-B27C-D7E4ADB6064D}">
      <dgm:prSet/>
      <dgm:spPr/>
      <dgm:t>
        <a:bodyPr/>
        <a:lstStyle/>
        <a:p>
          <a:endParaRPr lang="en-US"/>
        </a:p>
      </dgm:t>
    </dgm:pt>
    <dgm:pt modelId="{4B753D35-B4AE-438C-A1AE-81B80BD607D1}">
      <dgm:prSet/>
      <dgm:spPr/>
      <dgm:t>
        <a:bodyPr/>
        <a:lstStyle/>
        <a:p>
          <a:r>
            <a:rPr lang="en-US"/>
            <a:t>Biblical submission is not inferiority; </a:t>
          </a:r>
        </a:p>
      </dgm:t>
    </dgm:pt>
    <dgm:pt modelId="{BAFBD4A2-93A8-4AC6-8D6B-4A869B386853}" type="parTrans" cxnId="{6AB6EBD1-D90F-4258-996A-0C316049611C}">
      <dgm:prSet/>
      <dgm:spPr/>
      <dgm:t>
        <a:bodyPr/>
        <a:lstStyle/>
        <a:p>
          <a:endParaRPr lang="en-US"/>
        </a:p>
      </dgm:t>
    </dgm:pt>
    <dgm:pt modelId="{E4D42A09-606C-47D2-9995-4DD7422680E0}" type="sibTrans" cxnId="{6AB6EBD1-D90F-4258-996A-0C316049611C}">
      <dgm:prSet/>
      <dgm:spPr/>
      <dgm:t>
        <a:bodyPr/>
        <a:lstStyle/>
        <a:p>
          <a:endParaRPr lang="en-US"/>
        </a:p>
      </dgm:t>
    </dgm:pt>
    <dgm:pt modelId="{6A089329-436F-47F1-BDD7-C07FB93BA692}">
      <dgm:prSet/>
      <dgm:spPr/>
      <dgm:t>
        <a:bodyPr/>
        <a:lstStyle/>
        <a:p>
          <a:r>
            <a:rPr lang="en-US" dirty="0"/>
            <a:t>it is </a:t>
          </a:r>
          <a:r>
            <a:rPr lang="en-US" b="1" dirty="0"/>
            <a:t>trust and humility</a:t>
          </a:r>
          <a:r>
            <a:rPr lang="en-US" dirty="0"/>
            <a:t>. </a:t>
          </a:r>
        </a:p>
      </dgm:t>
    </dgm:pt>
    <dgm:pt modelId="{8644DD0A-ABCF-4C06-8375-B8C26CF82479}" type="parTrans" cxnId="{5662DA19-33E2-4A49-A17D-C478DC043130}">
      <dgm:prSet/>
      <dgm:spPr/>
      <dgm:t>
        <a:bodyPr/>
        <a:lstStyle/>
        <a:p>
          <a:endParaRPr lang="en-US"/>
        </a:p>
      </dgm:t>
    </dgm:pt>
    <dgm:pt modelId="{C5FAE0E3-CF08-4919-BFA5-760932879CDA}" type="sibTrans" cxnId="{5662DA19-33E2-4A49-A17D-C478DC043130}">
      <dgm:prSet/>
      <dgm:spPr/>
      <dgm:t>
        <a:bodyPr/>
        <a:lstStyle/>
        <a:p>
          <a:endParaRPr lang="en-US"/>
        </a:p>
      </dgm:t>
    </dgm:pt>
    <dgm:pt modelId="{0176F032-F102-4A9B-A94A-5093C94B2346}" type="pres">
      <dgm:prSet presAssocID="{0ABA52B5-8006-4C17-ACD6-8BBDE6C5B65B}" presName="diagram" presStyleCnt="0">
        <dgm:presLayoutVars>
          <dgm:chPref val="1"/>
          <dgm:dir/>
          <dgm:animOne val="branch"/>
          <dgm:animLvl val="lvl"/>
          <dgm:resizeHandles/>
        </dgm:presLayoutVars>
      </dgm:prSet>
      <dgm:spPr/>
    </dgm:pt>
    <dgm:pt modelId="{B11F9D90-1A79-4F77-B756-500665BF698A}" type="pres">
      <dgm:prSet presAssocID="{E0DE5712-FA40-4A38-8AD6-56554181B7B8}" presName="root" presStyleCnt="0"/>
      <dgm:spPr/>
    </dgm:pt>
    <dgm:pt modelId="{3A3CE0C8-53D1-4BC1-8469-A3346DB6BCF7}" type="pres">
      <dgm:prSet presAssocID="{E0DE5712-FA40-4A38-8AD6-56554181B7B8}" presName="rootComposite" presStyleCnt="0"/>
      <dgm:spPr/>
    </dgm:pt>
    <dgm:pt modelId="{C1099066-6433-4755-87DF-5FFF01E3B08A}" type="pres">
      <dgm:prSet presAssocID="{E0DE5712-FA40-4A38-8AD6-56554181B7B8}" presName="rootText" presStyleLbl="node1" presStyleIdx="0" presStyleCnt="3"/>
      <dgm:spPr/>
    </dgm:pt>
    <dgm:pt modelId="{90E28CAD-28EE-4FC1-A8F0-83E26EB4E46A}" type="pres">
      <dgm:prSet presAssocID="{E0DE5712-FA40-4A38-8AD6-56554181B7B8}" presName="rootConnector" presStyleLbl="node1" presStyleIdx="0" presStyleCnt="3"/>
      <dgm:spPr/>
    </dgm:pt>
    <dgm:pt modelId="{5ACE450E-9D32-4787-8341-FC7DF43C721A}" type="pres">
      <dgm:prSet presAssocID="{E0DE5712-FA40-4A38-8AD6-56554181B7B8}" presName="childShape" presStyleCnt="0"/>
      <dgm:spPr/>
    </dgm:pt>
    <dgm:pt modelId="{5EFFB55A-0205-4E90-B6EF-EFF391066F2E}" type="pres">
      <dgm:prSet presAssocID="{316972BE-4D13-4289-8326-E18A0959630C}" presName="Name13" presStyleLbl="parChTrans1D2" presStyleIdx="0" presStyleCnt="3"/>
      <dgm:spPr/>
    </dgm:pt>
    <dgm:pt modelId="{13236AC1-2F3D-46AB-9FEB-A4D8D8B568C9}" type="pres">
      <dgm:prSet presAssocID="{222D8E98-A7B4-42E7-BA8D-CA21182C6DDF}" presName="childText" presStyleLbl="bgAcc1" presStyleIdx="0" presStyleCnt="3">
        <dgm:presLayoutVars>
          <dgm:bulletEnabled val="1"/>
        </dgm:presLayoutVars>
      </dgm:prSet>
      <dgm:spPr/>
    </dgm:pt>
    <dgm:pt modelId="{C8DC0E86-DA13-4C6F-A502-70A85651C182}" type="pres">
      <dgm:prSet presAssocID="{870986D8-FE50-459C-8BA8-5285099F73A7}" presName="root" presStyleCnt="0"/>
      <dgm:spPr/>
    </dgm:pt>
    <dgm:pt modelId="{F29A0683-3B07-4370-BA67-EA8BB87D7D9A}" type="pres">
      <dgm:prSet presAssocID="{870986D8-FE50-459C-8BA8-5285099F73A7}" presName="rootComposite" presStyleCnt="0"/>
      <dgm:spPr/>
    </dgm:pt>
    <dgm:pt modelId="{B2815F7D-BAC9-4C7F-B680-070CD9683598}" type="pres">
      <dgm:prSet presAssocID="{870986D8-FE50-459C-8BA8-5285099F73A7}" presName="rootText" presStyleLbl="node1" presStyleIdx="1" presStyleCnt="3"/>
      <dgm:spPr/>
    </dgm:pt>
    <dgm:pt modelId="{D3ADC401-A497-4E99-BD42-8A0F971495A9}" type="pres">
      <dgm:prSet presAssocID="{870986D8-FE50-459C-8BA8-5285099F73A7}" presName="rootConnector" presStyleLbl="node1" presStyleIdx="1" presStyleCnt="3"/>
      <dgm:spPr/>
    </dgm:pt>
    <dgm:pt modelId="{DABA04DC-ED9E-42E8-A581-1E8ACF360351}" type="pres">
      <dgm:prSet presAssocID="{870986D8-FE50-459C-8BA8-5285099F73A7}" presName="childShape" presStyleCnt="0"/>
      <dgm:spPr/>
    </dgm:pt>
    <dgm:pt modelId="{FFD7B94D-53E2-415C-A127-5F01B5B16618}" type="pres">
      <dgm:prSet presAssocID="{280FFCBD-5C72-47D6-B1A6-EB13A7BF89D5}" presName="Name13" presStyleLbl="parChTrans1D2" presStyleIdx="1" presStyleCnt="3"/>
      <dgm:spPr/>
    </dgm:pt>
    <dgm:pt modelId="{8A07DC80-4C0C-40FA-A182-64C823D773CF}" type="pres">
      <dgm:prSet presAssocID="{8034E13F-F3D8-4D73-9241-141B24B2A39B}" presName="childText" presStyleLbl="bgAcc1" presStyleIdx="1" presStyleCnt="3">
        <dgm:presLayoutVars>
          <dgm:bulletEnabled val="1"/>
        </dgm:presLayoutVars>
      </dgm:prSet>
      <dgm:spPr/>
    </dgm:pt>
    <dgm:pt modelId="{2309A566-04D6-462C-A11A-2139C8667104}" type="pres">
      <dgm:prSet presAssocID="{4B753D35-B4AE-438C-A1AE-81B80BD607D1}" presName="root" presStyleCnt="0"/>
      <dgm:spPr/>
    </dgm:pt>
    <dgm:pt modelId="{D69E0E5F-262D-4B19-BE05-5E68619B454D}" type="pres">
      <dgm:prSet presAssocID="{4B753D35-B4AE-438C-A1AE-81B80BD607D1}" presName="rootComposite" presStyleCnt="0"/>
      <dgm:spPr/>
    </dgm:pt>
    <dgm:pt modelId="{9B1CAFB9-89DD-4BEA-BEA1-270E6AD17812}" type="pres">
      <dgm:prSet presAssocID="{4B753D35-B4AE-438C-A1AE-81B80BD607D1}" presName="rootText" presStyleLbl="node1" presStyleIdx="2" presStyleCnt="3"/>
      <dgm:spPr/>
    </dgm:pt>
    <dgm:pt modelId="{D79A6366-1928-4570-A52F-5429D82F794D}" type="pres">
      <dgm:prSet presAssocID="{4B753D35-B4AE-438C-A1AE-81B80BD607D1}" presName="rootConnector" presStyleLbl="node1" presStyleIdx="2" presStyleCnt="3"/>
      <dgm:spPr/>
    </dgm:pt>
    <dgm:pt modelId="{DD2F3DE7-3A56-433D-A01B-83F53BB4C76D}" type="pres">
      <dgm:prSet presAssocID="{4B753D35-B4AE-438C-A1AE-81B80BD607D1}" presName="childShape" presStyleCnt="0"/>
      <dgm:spPr/>
    </dgm:pt>
    <dgm:pt modelId="{42337F64-D620-4406-9CB3-5298C2BDA901}" type="pres">
      <dgm:prSet presAssocID="{8644DD0A-ABCF-4C06-8375-B8C26CF82479}" presName="Name13" presStyleLbl="parChTrans1D2" presStyleIdx="2" presStyleCnt="3"/>
      <dgm:spPr/>
    </dgm:pt>
    <dgm:pt modelId="{2D53A128-8324-4C10-801C-38669EFFC957}" type="pres">
      <dgm:prSet presAssocID="{6A089329-436F-47F1-BDD7-C07FB93BA692}" presName="childText" presStyleLbl="bgAcc1" presStyleIdx="2" presStyleCnt="3">
        <dgm:presLayoutVars>
          <dgm:bulletEnabled val="1"/>
        </dgm:presLayoutVars>
      </dgm:prSet>
      <dgm:spPr/>
    </dgm:pt>
  </dgm:ptLst>
  <dgm:cxnLst>
    <dgm:cxn modelId="{C318CD05-A811-4DB1-8171-42668E83308A}" type="presOf" srcId="{870986D8-FE50-459C-8BA8-5285099F73A7}" destId="{D3ADC401-A497-4E99-BD42-8A0F971495A9}" srcOrd="1" destOrd="0" presId="urn:microsoft.com/office/officeart/2005/8/layout/hierarchy3"/>
    <dgm:cxn modelId="{5662DA19-33E2-4A49-A17D-C478DC043130}" srcId="{4B753D35-B4AE-438C-A1AE-81B80BD607D1}" destId="{6A089329-436F-47F1-BDD7-C07FB93BA692}" srcOrd="0" destOrd="0" parTransId="{8644DD0A-ABCF-4C06-8375-B8C26CF82479}" sibTransId="{C5FAE0E3-CF08-4919-BFA5-760932879CDA}"/>
    <dgm:cxn modelId="{D57AAE1C-5BC0-4CC7-8D0F-B759EE124C4B}" srcId="{0ABA52B5-8006-4C17-ACD6-8BBDE6C5B65B}" destId="{E0DE5712-FA40-4A38-8AD6-56554181B7B8}" srcOrd="0" destOrd="0" parTransId="{773C0AC0-9A41-4C66-BF57-F2EEAE3C5D64}" sibTransId="{7877ADBE-06B0-48B3-86B4-F20E55E5EB4B}"/>
    <dgm:cxn modelId="{7D5B861F-7CE1-440E-BC28-631BBC90830D}" type="presOf" srcId="{8644DD0A-ABCF-4C06-8375-B8C26CF82479}" destId="{42337F64-D620-4406-9CB3-5298C2BDA901}" srcOrd="0" destOrd="0" presId="urn:microsoft.com/office/officeart/2005/8/layout/hierarchy3"/>
    <dgm:cxn modelId="{23A22723-93BA-4FD2-9B84-CE8E5F654A36}" srcId="{E0DE5712-FA40-4A38-8AD6-56554181B7B8}" destId="{222D8E98-A7B4-42E7-BA8D-CA21182C6DDF}" srcOrd="0" destOrd="0" parTransId="{316972BE-4D13-4289-8326-E18A0959630C}" sibTransId="{331163D1-ED6F-48A2-9EA0-4B37301951AD}"/>
    <dgm:cxn modelId="{1B5DC329-6DFA-428F-B467-D4C52EB18D3C}" type="presOf" srcId="{316972BE-4D13-4289-8326-E18A0959630C}" destId="{5EFFB55A-0205-4E90-B6EF-EFF391066F2E}" srcOrd="0" destOrd="0" presId="urn:microsoft.com/office/officeart/2005/8/layout/hierarchy3"/>
    <dgm:cxn modelId="{CB26C648-DF89-4DBA-9BF9-E53211BAC697}" type="presOf" srcId="{E0DE5712-FA40-4A38-8AD6-56554181B7B8}" destId="{C1099066-6433-4755-87DF-5FFF01E3B08A}" srcOrd="0" destOrd="0" presId="urn:microsoft.com/office/officeart/2005/8/layout/hierarchy3"/>
    <dgm:cxn modelId="{FEB9C970-7EA4-4559-A65B-907F9143E131}" type="presOf" srcId="{870986D8-FE50-459C-8BA8-5285099F73A7}" destId="{B2815F7D-BAC9-4C7F-B680-070CD9683598}" srcOrd="0" destOrd="0" presId="urn:microsoft.com/office/officeart/2005/8/layout/hierarchy3"/>
    <dgm:cxn modelId="{014A9973-8226-41A2-8A3E-19CB8F3295B1}" type="presOf" srcId="{4B753D35-B4AE-438C-A1AE-81B80BD607D1}" destId="{D79A6366-1928-4570-A52F-5429D82F794D}" srcOrd="1" destOrd="0" presId="urn:microsoft.com/office/officeart/2005/8/layout/hierarchy3"/>
    <dgm:cxn modelId="{C8A2C683-3861-4EC7-A7ED-9092534E40E4}" type="presOf" srcId="{0ABA52B5-8006-4C17-ACD6-8BBDE6C5B65B}" destId="{0176F032-F102-4A9B-A94A-5093C94B2346}" srcOrd="0" destOrd="0" presId="urn:microsoft.com/office/officeart/2005/8/layout/hierarchy3"/>
    <dgm:cxn modelId="{C1A084A2-682E-4D91-B2FD-B1ABBAFB8342}" srcId="{0ABA52B5-8006-4C17-ACD6-8BBDE6C5B65B}" destId="{870986D8-FE50-459C-8BA8-5285099F73A7}" srcOrd="1" destOrd="0" parTransId="{E7F08217-D256-4DDE-B02E-CD3FDEFDEB6F}" sibTransId="{1ECDA6A0-7250-48EE-9A32-91E2764DDAEC}"/>
    <dgm:cxn modelId="{39C33FBA-C29C-4788-B24C-29388F1F4229}" type="presOf" srcId="{E0DE5712-FA40-4A38-8AD6-56554181B7B8}" destId="{90E28CAD-28EE-4FC1-A8F0-83E26EB4E46A}" srcOrd="1" destOrd="0" presId="urn:microsoft.com/office/officeart/2005/8/layout/hierarchy3"/>
    <dgm:cxn modelId="{6AB6EBD1-D90F-4258-996A-0C316049611C}" srcId="{0ABA52B5-8006-4C17-ACD6-8BBDE6C5B65B}" destId="{4B753D35-B4AE-438C-A1AE-81B80BD607D1}" srcOrd="2" destOrd="0" parTransId="{BAFBD4A2-93A8-4AC6-8D6B-4A869B386853}" sibTransId="{E4D42A09-606C-47D2-9995-4DD7422680E0}"/>
    <dgm:cxn modelId="{4FE3D9D7-B06B-4113-B27C-D7E4ADB6064D}" srcId="{870986D8-FE50-459C-8BA8-5285099F73A7}" destId="{8034E13F-F3D8-4D73-9241-141B24B2A39B}" srcOrd="0" destOrd="0" parTransId="{280FFCBD-5C72-47D6-B1A6-EB13A7BF89D5}" sibTransId="{0735D812-8E45-40F1-AEE7-BCB16172501E}"/>
    <dgm:cxn modelId="{E01235DA-0451-4C5C-B78C-E8D4981DB59D}" type="presOf" srcId="{280FFCBD-5C72-47D6-B1A6-EB13A7BF89D5}" destId="{FFD7B94D-53E2-415C-A127-5F01B5B16618}" srcOrd="0" destOrd="0" presId="urn:microsoft.com/office/officeart/2005/8/layout/hierarchy3"/>
    <dgm:cxn modelId="{DF62C6E5-1728-4806-B772-C0543CD8A9FB}" type="presOf" srcId="{8034E13F-F3D8-4D73-9241-141B24B2A39B}" destId="{8A07DC80-4C0C-40FA-A182-64C823D773CF}" srcOrd="0" destOrd="0" presId="urn:microsoft.com/office/officeart/2005/8/layout/hierarchy3"/>
    <dgm:cxn modelId="{53441DE8-D0A9-452F-BE92-E6D8B39E7211}" type="presOf" srcId="{4B753D35-B4AE-438C-A1AE-81B80BD607D1}" destId="{9B1CAFB9-89DD-4BEA-BEA1-270E6AD17812}" srcOrd="0" destOrd="0" presId="urn:microsoft.com/office/officeart/2005/8/layout/hierarchy3"/>
    <dgm:cxn modelId="{16F12EEC-24D1-41EC-A643-0CE5FFF17AF2}" type="presOf" srcId="{222D8E98-A7B4-42E7-BA8D-CA21182C6DDF}" destId="{13236AC1-2F3D-46AB-9FEB-A4D8D8B568C9}" srcOrd="0" destOrd="0" presId="urn:microsoft.com/office/officeart/2005/8/layout/hierarchy3"/>
    <dgm:cxn modelId="{7B075FFC-4D62-4B96-AFA6-0BE8DBF778C1}" type="presOf" srcId="{6A089329-436F-47F1-BDD7-C07FB93BA692}" destId="{2D53A128-8324-4C10-801C-38669EFFC957}" srcOrd="0" destOrd="0" presId="urn:microsoft.com/office/officeart/2005/8/layout/hierarchy3"/>
    <dgm:cxn modelId="{D539C0D2-7EFD-419C-8E64-79AD263E65D8}" type="presParOf" srcId="{0176F032-F102-4A9B-A94A-5093C94B2346}" destId="{B11F9D90-1A79-4F77-B756-500665BF698A}" srcOrd="0" destOrd="0" presId="urn:microsoft.com/office/officeart/2005/8/layout/hierarchy3"/>
    <dgm:cxn modelId="{E4952947-48C8-465C-A6FF-123D1F34ED1F}" type="presParOf" srcId="{B11F9D90-1A79-4F77-B756-500665BF698A}" destId="{3A3CE0C8-53D1-4BC1-8469-A3346DB6BCF7}" srcOrd="0" destOrd="0" presId="urn:microsoft.com/office/officeart/2005/8/layout/hierarchy3"/>
    <dgm:cxn modelId="{3B435872-5C99-450A-9454-4212B9C533A1}" type="presParOf" srcId="{3A3CE0C8-53D1-4BC1-8469-A3346DB6BCF7}" destId="{C1099066-6433-4755-87DF-5FFF01E3B08A}" srcOrd="0" destOrd="0" presId="urn:microsoft.com/office/officeart/2005/8/layout/hierarchy3"/>
    <dgm:cxn modelId="{C3D2C04F-0BB0-4589-B22F-5945A63E4164}" type="presParOf" srcId="{3A3CE0C8-53D1-4BC1-8469-A3346DB6BCF7}" destId="{90E28CAD-28EE-4FC1-A8F0-83E26EB4E46A}" srcOrd="1" destOrd="0" presId="urn:microsoft.com/office/officeart/2005/8/layout/hierarchy3"/>
    <dgm:cxn modelId="{7954255E-08F8-43A7-B94E-6FA759AC3B18}" type="presParOf" srcId="{B11F9D90-1A79-4F77-B756-500665BF698A}" destId="{5ACE450E-9D32-4787-8341-FC7DF43C721A}" srcOrd="1" destOrd="0" presId="urn:microsoft.com/office/officeart/2005/8/layout/hierarchy3"/>
    <dgm:cxn modelId="{6CD18386-D90F-4F5D-9405-7D628D24C859}" type="presParOf" srcId="{5ACE450E-9D32-4787-8341-FC7DF43C721A}" destId="{5EFFB55A-0205-4E90-B6EF-EFF391066F2E}" srcOrd="0" destOrd="0" presId="urn:microsoft.com/office/officeart/2005/8/layout/hierarchy3"/>
    <dgm:cxn modelId="{E688DAEC-A4BA-4CA5-95DE-EAB71624EDD8}" type="presParOf" srcId="{5ACE450E-9D32-4787-8341-FC7DF43C721A}" destId="{13236AC1-2F3D-46AB-9FEB-A4D8D8B568C9}" srcOrd="1" destOrd="0" presId="urn:microsoft.com/office/officeart/2005/8/layout/hierarchy3"/>
    <dgm:cxn modelId="{270CB9B2-EA57-4FB8-8B30-4485A2619EAF}" type="presParOf" srcId="{0176F032-F102-4A9B-A94A-5093C94B2346}" destId="{C8DC0E86-DA13-4C6F-A502-70A85651C182}" srcOrd="1" destOrd="0" presId="urn:microsoft.com/office/officeart/2005/8/layout/hierarchy3"/>
    <dgm:cxn modelId="{0E26A00B-DDA4-4BA5-8CC7-DD613318C5E3}" type="presParOf" srcId="{C8DC0E86-DA13-4C6F-A502-70A85651C182}" destId="{F29A0683-3B07-4370-BA67-EA8BB87D7D9A}" srcOrd="0" destOrd="0" presId="urn:microsoft.com/office/officeart/2005/8/layout/hierarchy3"/>
    <dgm:cxn modelId="{B01D9728-467F-4E40-82B2-E6EB863F13B5}" type="presParOf" srcId="{F29A0683-3B07-4370-BA67-EA8BB87D7D9A}" destId="{B2815F7D-BAC9-4C7F-B680-070CD9683598}" srcOrd="0" destOrd="0" presId="urn:microsoft.com/office/officeart/2005/8/layout/hierarchy3"/>
    <dgm:cxn modelId="{B1AED367-65FF-41FF-A817-CB6E7F2CB82E}" type="presParOf" srcId="{F29A0683-3B07-4370-BA67-EA8BB87D7D9A}" destId="{D3ADC401-A497-4E99-BD42-8A0F971495A9}" srcOrd="1" destOrd="0" presId="urn:microsoft.com/office/officeart/2005/8/layout/hierarchy3"/>
    <dgm:cxn modelId="{F961E316-3CAD-4C3E-8C85-9785263CFD5F}" type="presParOf" srcId="{C8DC0E86-DA13-4C6F-A502-70A85651C182}" destId="{DABA04DC-ED9E-42E8-A581-1E8ACF360351}" srcOrd="1" destOrd="0" presId="urn:microsoft.com/office/officeart/2005/8/layout/hierarchy3"/>
    <dgm:cxn modelId="{92C4F03E-5B89-43D0-98DC-8E612C129C71}" type="presParOf" srcId="{DABA04DC-ED9E-42E8-A581-1E8ACF360351}" destId="{FFD7B94D-53E2-415C-A127-5F01B5B16618}" srcOrd="0" destOrd="0" presId="urn:microsoft.com/office/officeart/2005/8/layout/hierarchy3"/>
    <dgm:cxn modelId="{6BD0B877-98FC-48DE-9C3B-D15B7F7E171F}" type="presParOf" srcId="{DABA04DC-ED9E-42E8-A581-1E8ACF360351}" destId="{8A07DC80-4C0C-40FA-A182-64C823D773CF}" srcOrd="1" destOrd="0" presId="urn:microsoft.com/office/officeart/2005/8/layout/hierarchy3"/>
    <dgm:cxn modelId="{D05A53DC-F806-4905-B83B-E88359313F26}" type="presParOf" srcId="{0176F032-F102-4A9B-A94A-5093C94B2346}" destId="{2309A566-04D6-462C-A11A-2139C8667104}" srcOrd="2" destOrd="0" presId="urn:microsoft.com/office/officeart/2005/8/layout/hierarchy3"/>
    <dgm:cxn modelId="{932CB44F-CA06-455D-A7BC-98E3B14666B2}" type="presParOf" srcId="{2309A566-04D6-462C-A11A-2139C8667104}" destId="{D69E0E5F-262D-4B19-BE05-5E68619B454D}" srcOrd="0" destOrd="0" presId="urn:microsoft.com/office/officeart/2005/8/layout/hierarchy3"/>
    <dgm:cxn modelId="{63A1125F-56A8-41F0-987F-66B557732CF4}" type="presParOf" srcId="{D69E0E5F-262D-4B19-BE05-5E68619B454D}" destId="{9B1CAFB9-89DD-4BEA-BEA1-270E6AD17812}" srcOrd="0" destOrd="0" presId="urn:microsoft.com/office/officeart/2005/8/layout/hierarchy3"/>
    <dgm:cxn modelId="{CA64EB1B-49B4-4896-BC17-E44E74BE957B}" type="presParOf" srcId="{D69E0E5F-262D-4B19-BE05-5E68619B454D}" destId="{D79A6366-1928-4570-A52F-5429D82F794D}" srcOrd="1" destOrd="0" presId="urn:microsoft.com/office/officeart/2005/8/layout/hierarchy3"/>
    <dgm:cxn modelId="{01D64774-42BB-409B-A2B1-20307CD8BB0D}" type="presParOf" srcId="{2309A566-04D6-462C-A11A-2139C8667104}" destId="{DD2F3DE7-3A56-433D-A01B-83F53BB4C76D}" srcOrd="1" destOrd="0" presId="urn:microsoft.com/office/officeart/2005/8/layout/hierarchy3"/>
    <dgm:cxn modelId="{A7775906-B8ED-48F4-B504-F28D14CDAB09}" type="presParOf" srcId="{DD2F3DE7-3A56-433D-A01B-83F53BB4C76D}" destId="{42337F64-D620-4406-9CB3-5298C2BDA901}" srcOrd="0" destOrd="0" presId="urn:microsoft.com/office/officeart/2005/8/layout/hierarchy3"/>
    <dgm:cxn modelId="{F96379FE-C2C8-403E-B457-7535DF80AF3E}" type="presParOf" srcId="{DD2F3DE7-3A56-433D-A01B-83F53BB4C76D}" destId="{2D53A128-8324-4C10-801C-38669EFFC957}"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4421E2-F832-4A2C-AF7B-9A338E084136}" type="doc">
      <dgm:prSet loTypeId="urn:microsoft.com/office/officeart/2005/8/layout/vList2" loCatId="list" qsTypeId="urn:microsoft.com/office/officeart/2005/8/quickstyle/simple1#5" qsCatId="simple" csTypeId="urn:microsoft.com/office/officeart/2005/8/colors/accent1_2#1" csCatId="accent1"/>
      <dgm:spPr/>
      <dgm:t>
        <a:bodyPr/>
        <a:lstStyle/>
        <a:p>
          <a:endParaRPr lang="en-US"/>
        </a:p>
      </dgm:t>
    </dgm:pt>
    <dgm:pt modelId="{93703B2D-02EC-4D55-B7C6-07F1F14A14CD}">
      <dgm:prSet/>
      <dgm:spPr/>
      <dgm:t>
        <a:bodyPr/>
        <a:lstStyle/>
        <a:p>
          <a:pPr algn="ctr"/>
          <a:r>
            <a:rPr lang="en-US" b="1" dirty="0"/>
            <a:t>Every act of service becomes worship.</a:t>
          </a:r>
          <a:endParaRPr lang="en-US" dirty="0"/>
        </a:p>
      </dgm:t>
    </dgm:pt>
    <dgm:pt modelId="{525383A5-ACDE-43C4-93D8-1C9C79A0DD25}" type="parTrans" cxnId="{BCEA581D-44D7-412A-BA0B-F1DA28D2983E}">
      <dgm:prSet/>
      <dgm:spPr/>
      <dgm:t>
        <a:bodyPr/>
        <a:lstStyle/>
        <a:p>
          <a:endParaRPr lang="en-US"/>
        </a:p>
      </dgm:t>
    </dgm:pt>
    <dgm:pt modelId="{719640C3-510F-4B91-8422-F4DF9CF328D2}" type="sibTrans" cxnId="{BCEA581D-44D7-412A-BA0B-F1DA28D2983E}">
      <dgm:prSet/>
      <dgm:spPr/>
      <dgm:t>
        <a:bodyPr/>
        <a:lstStyle/>
        <a:p>
          <a:endParaRPr lang="en-US"/>
        </a:p>
      </dgm:t>
    </dgm:pt>
    <dgm:pt modelId="{DD9DBC45-97B3-42D2-9BD2-AA80753F95E2}" type="pres">
      <dgm:prSet presAssocID="{E64421E2-F832-4A2C-AF7B-9A338E084136}" presName="linear" presStyleCnt="0">
        <dgm:presLayoutVars>
          <dgm:animLvl val="lvl"/>
          <dgm:resizeHandles val="exact"/>
        </dgm:presLayoutVars>
      </dgm:prSet>
      <dgm:spPr/>
    </dgm:pt>
    <dgm:pt modelId="{5D205477-7469-4E07-907D-0DD355880719}" type="pres">
      <dgm:prSet presAssocID="{93703B2D-02EC-4D55-B7C6-07F1F14A14CD}" presName="parentText" presStyleLbl="node1" presStyleIdx="0" presStyleCnt="1">
        <dgm:presLayoutVars>
          <dgm:chMax val="0"/>
          <dgm:bulletEnabled val="1"/>
        </dgm:presLayoutVars>
      </dgm:prSet>
      <dgm:spPr/>
    </dgm:pt>
  </dgm:ptLst>
  <dgm:cxnLst>
    <dgm:cxn modelId="{BCEA581D-44D7-412A-BA0B-F1DA28D2983E}" srcId="{E64421E2-F832-4A2C-AF7B-9A338E084136}" destId="{93703B2D-02EC-4D55-B7C6-07F1F14A14CD}" srcOrd="0" destOrd="0" parTransId="{525383A5-ACDE-43C4-93D8-1C9C79A0DD25}" sibTransId="{719640C3-510F-4B91-8422-F4DF9CF328D2}"/>
    <dgm:cxn modelId="{612C0F7D-CA12-48EE-8750-FD27BD2683CF}" type="presOf" srcId="{93703B2D-02EC-4D55-B7C6-07F1F14A14CD}" destId="{5D205477-7469-4E07-907D-0DD355880719}" srcOrd="0" destOrd="0" presId="urn:microsoft.com/office/officeart/2005/8/layout/vList2"/>
    <dgm:cxn modelId="{7559C695-C74C-4B4D-AD51-E1F6C35D9B2D}" type="presOf" srcId="{E64421E2-F832-4A2C-AF7B-9A338E084136}" destId="{DD9DBC45-97B3-42D2-9BD2-AA80753F95E2}" srcOrd="0" destOrd="0" presId="urn:microsoft.com/office/officeart/2005/8/layout/vList2"/>
    <dgm:cxn modelId="{DD219BF7-5121-4B47-B913-759705D3CA8A}" type="presParOf" srcId="{DD9DBC45-97B3-42D2-9BD2-AA80753F95E2}" destId="{5D205477-7469-4E07-907D-0DD35588071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363865-74D2-45F5-95B9-1C73EBB7A4D1}" type="doc">
      <dgm:prSet loTypeId="urn:microsoft.com/office/officeart/2005/8/layout/vList5" loCatId="list" qsTypeId="urn:microsoft.com/office/officeart/2005/8/quickstyle/simple1#6" qsCatId="simple" csTypeId="urn:microsoft.com/office/officeart/2005/8/colors/colorful2#1" csCatId="colorful"/>
      <dgm:spPr/>
      <dgm:t>
        <a:bodyPr/>
        <a:lstStyle/>
        <a:p>
          <a:endParaRPr lang="en-US"/>
        </a:p>
      </dgm:t>
    </dgm:pt>
    <dgm:pt modelId="{87EB8E23-B52C-4292-9C5D-A2B60B09681F}">
      <dgm:prSet custT="1"/>
      <dgm:spPr/>
      <dgm:t>
        <a:bodyPr/>
        <a:lstStyle/>
        <a:p>
          <a:pPr>
            <a:spcAft>
              <a:spcPts val="0"/>
            </a:spcAft>
          </a:pPr>
          <a:r>
            <a:rPr lang="en-US" sz="3200" dirty="0"/>
            <a:t>But competing demands reveal what we truly value. They expose what we worship.</a:t>
          </a:r>
        </a:p>
      </dgm:t>
    </dgm:pt>
    <dgm:pt modelId="{461BCF79-DFF1-445D-87D3-F21EADBACFA7}" type="parTrans" cxnId="{9DC5683B-4485-4C52-BACB-4F78B814DCBC}">
      <dgm:prSet/>
      <dgm:spPr/>
      <dgm:t>
        <a:bodyPr/>
        <a:lstStyle/>
        <a:p>
          <a:endParaRPr lang="en-US"/>
        </a:p>
      </dgm:t>
    </dgm:pt>
    <dgm:pt modelId="{82BC9129-C135-4C18-8383-5C8A4F474658}" type="sibTrans" cxnId="{9DC5683B-4485-4C52-BACB-4F78B814DCBC}">
      <dgm:prSet/>
      <dgm:spPr/>
      <dgm:t>
        <a:bodyPr/>
        <a:lstStyle/>
        <a:p>
          <a:endParaRPr lang="en-US"/>
        </a:p>
      </dgm:t>
    </dgm:pt>
    <dgm:pt modelId="{3B1CB622-A905-4AD1-8BA4-0131C610D591}">
      <dgm:prSet custT="1"/>
      <dgm:spPr/>
      <dgm:t>
        <a:bodyPr/>
        <a:lstStyle/>
        <a:p>
          <a:r>
            <a:rPr lang="en-US" sz="4000" dirty="0"/>
            <a:t>Holiness in marriage requires </a:t>
          </a:r>
          <a:r>
            <a:rPr lang="en-US" sz="4000" b="1" dirty="0"/>
            <a:t>wise rhythms</a:t>
          </a:r>
          <a:r>
            <a:rPr lang="en-US" sz="4000" dirty="0"/>
            <a:t>. </a:t>
          </a:r>
        </a:p>
      </dgm:t>
    </dgm:pt>
    <dgm:pt modelId="{20D66FEF-4A3E-4773-8183-ADB7EA9B2EB3}" type="parTrans" cxnId="{68262712-B75C-46DA-952F-6864F0A1B377}">
      <dgm:prSet/>
      <dgm:spPr/>
      <dgm:t>
        <a:bodyPr/>
        <a:lstStyle/>
        <a:p>
          <a:endParaRPr lang="en-US"/>
        </a:p>
      </dgm:t>
    </dgm:pt>
    <dgm:pt modelId="{E10EFF69-A596-4C6E-BC12-795E7BA04D1D}" type="sibTrans" cxnId="{68262712-B75C-46DA-952F-6864F0A1B377}">
      <dgm:prSet/>
      <dgm:spPr/>
      <dgm:t>
        <a:bodyPr/>
        <a:lstStyle/>
        <a:p>
          <a:endParaRPr lang="en-US"/>
        </a:p>
      </dgm:t>
    </dgm:pt>
    <dgm:pt modelId="{29475C76-EF4E-448E-B036-4EB9A9C2BB7D}" type="pres">
      <dgm:prSet presAssocID="{E9363865-74D2-45F5-95B9-1C73EBB7A4D1}" presName="Name0" presStyleCnt="0">
        <dgm:presLayoutVars>
          <dgm:dir/>
          <dgm:animLvl val="lvl"/>
          <dgm:resizeHandles val="exact"/>
        </dgm:presLayoutVars>
      </dgm:prSet>
      <dgm:spPr/>
    </dgm:pt>
    <dgm:pt modelId="{03B8E651-ED20-49C2-98CC-B2814197A2AB}" type="pres">
      <dgm:prSet presAssocID="{87EB8E23-B52C-4292-9C5D-A2B60B09681F}" presName="linNode" presStyleCnt="0"/>
      <dgm:spPr/>
    </dgm:pt>
    <dgm:pt modelId="{25B80A0F-8E5E-4B9F-B4AE-8240A5D69371}" type="pres">
      <dgm:prSet presAssocID="{87EB8E23-B52C-4292-9C5D-A2B60B09681F}" presName="parentText" presStyleLbl="node1" presStyleIdx="0" presStyleCnt="1">
        <dgm:presLayoutVars>
          <dgm:chMax val="1"/>
          <dgm:bulletEnabled val="1"/>
        </dgm:presLayoutVars>
      </dgm:prSet>
      <dgm:spPr/>
    </dgm:pt>
    <dgm:pt modelId="{30A772CF-4976-4F21-88D0-6F168881FAE0}" type="pres">
      <dgm:prSet presAssocID="{87EB8E23-B52C-4292-9C5D-A2B60B09681F}" presName="descendantText" presStyleLbl="alignAccFollowNode1" presStyleIdx="0" presStyleCnt="1" custLinFactNeighborX="-1086" custLinFactNeighborY="-83">
        <dgm:presLayoutVars>
          <dgm:bulletEnabled val="1"/>
        </dgm:presLayoutVars>
      </dgm:prSet>
      <dgm:spPr/>
    </dgm:pt>
  </dgm:ptLst>
  <dgm:cxnLst>
    <dgm:cxn modelId="{68262712-B75C-46DA-952F-6864F0A1B377}" srcId="{87EB8E23-B52C-4292-9C5D-A2B60B09681F}" destId="{3B1CB622-A905-4AD1-8BA4-0131C610D591}" srcOrd="0" destOrd="0" parTransId="{20D66FEF-4A3E-4773-8183-ADB7EA9B2EB3}" sibTransId="{E10EFF69-A596-4C6E-BC12-795E7BA04D1D}"/>
    <dgm:cxn modelId="{5BE8571E-2C91-44C0-9C91-525499226715}" type="presOf" srcId="{3B1CB622-A905-4AD1-8BA4-0131C610D591}" destId="{30A772CF-4976-4F21-88D0-6F168881FAE0}" srcOrd="0" destOrd="0" presId="urn:microsoft.com/office/officeart/2005/8/layout/vList5"/>
    <dgm:cxn modelId="{9DC5683B-4485-4C52-BACB-4F78B814DCBC}" srcId="{E9363865-74D2-45F5-95B9-1C73EBB7A4D1}" destId="{87EB8E23-B52C-4292-9C5D-A2B60B09681F}" srcOrd="0" destOrd="0" parTransId="{461BCF79-DFF1-445D-87D3-F21EADBACFA7}" sibTransId="{82BC9129-C135-4C18-8383-5C8A4F474658}"/>
    <dgm:cxn modelId="{B781DB94-F27E-46E8-829C-8E7EBA543D46}" type="presOf" srcId="{87EB8E23-B52C-4292-9C5D-A2B60B09681F}" destId="{25B80A0F-8E5E-4B9F-B4AE-8240A5D69371}" srcOrd="0" destOrd="0" presId="urn:microsoft.com/office/officeart/2005/8/layout/vList5"/>
    <dgm:cxn modelId="{288854F4-389A-4826-8E93-537524402587}" type="presOf" srcId="{E9363865-74D2-45F5-95B9-1C73EBB7A4D1}" destId="{29475C76-EF4E-448E-B036-4EB9A9C2BB7D}" srcOrd="0" destOrd="0" presId="urn:microsoft.com/office/officeart/2005/8/layout/vList5"/>
    <dgm:cxn modelId="{EC9FB759-13E4-450E-A1FD-DFB7BCCB9056}" type="presParOf" srcId="{29475C76-EF4E-448E-B036-4EB9A9C2BB7D}" destId="{03B8E651-ED20-49C2-98CC-B2814197A2AB}" srcOrd="0" destOrd="0" presId="urn:microsoft.com/office/officeart/2005/8/layout/vList5"/>
    <dgm:cxn modelId="{BEE784C3-F262-4CC1-807A-A5AD4C0BD56D}" type="presParOf" srcId="{03B8E651-ED20-49C2-98CC-B2814197A2AB}" destId="{25B80A0F-8E5E-4B9F-B4AE-8240A5D69371}" srcOrd="0" destOrd="0" presId="urn:microsoft.com/office/officeart/2005/8/layout/vList5"/>
    <dgm:cxn modelId="{F8E38CE0-9A21-4BC9-94D2-1F5F1D0EEE23}" type="presParOf" srcId="{03B8E651-ED20-49C2-98CC-B2814197A2AB}" destId="{30A772CF-4976-4F21-88D0-6F168881FAE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25118B-096C-4DD9-B9E4-9DBF93D93133}">
      <dsp:nvSpPr>
        <dsp:cNvPr id="0" name=""/>
        <dsp:cNvSpPr/>
      </dsp:nvSpPr>
      <dsp:spPr>
        <a:xfrm rot="5400000">
          <a:off x="6301587" y="-2303662"/>
          <a:ext cx="1698041" cy="6729984"/>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a:t>becomes the place where these virtues are tested, stretched, and matured. </a:t>
          </a:r>
        </a:p>
      </dsp:txBody>
      <dsp:txXfrm rot="-5400000">
        <a:off x="3785616" y="295201"/>
        <a:ext cx="6647092" cy="1532257"/>
      </dsp:txXfrm>
    </dsp:sp>
    <dsp:sp modelId="{996E451D-9837-481C-957C-105A8FC44F71}">
      <dsp:nvSpPr>
        <dsp:cNvPr id="0" name=""/>
        <dsp:cNvSpPr/>
      </dsp:nvSpPr>
      <dsp:spPr>
        <a:xfrm>
          <a:off x="0" y="53"/>
          <a:ext cx="3785616" cy="212255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marL="0" lvl="0" indent="0" algn="ctr" defTabSz="2711450">
            <a:lnSpc>
              <a:spcPct val="90000"/>
            </a:lnSpc>
            <a:spcBef>
              <a:spcPct val="0"/>
            </a:spcBef>
            <a:spcAft>
              <a:spcPct val="35000"/>
            </a:spcAft>
            <a:buNone/>
          </a:pPr>
          <a:r>
            <a:rPr lang="en-US" sz="6100" i="1" kern="1200"/>
            <a:t>Marriage</a:t>
          </a:r>
          <a:r>
            <a:rPr lang="en-US" sz="6100" kern="1200"/>
            <a:t> </a:t>
          </a:r>
        </a:p>
      </dsp:txBody>
      <dsp:txXfrm>
        <a:off x="103614" y="103667"/>
        <a:ext cx="3578388" cy="1915324"/>
      </dsp:txXfrm>
    </dsp:sp>
    <dsp:sp modelId="{2F364A21-0808-4D92-A9AB-4D3EC891F103}">
      <dsp:nvSpPr>
        <dsp:cNvPr id="0" name=""/>
        <dsp:cNvSpPr/>
      </dsp:nvSpPr>
      <dsp:spPr>
        <a:xfrm rot="5400000">
          <a:off x="6301587" y="-74983"/>
          <a:ext cx="1698041" cy="6729984"/>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a:t>grows through repetition — through daily choices.</a:t>
          </a:r>
        </a:p>
      </dsp:txBody>
      <dsp:txXfrm rot="-5400000">
        <a:off x="3785616" y="2523880"/>
        <a:ext cx="6647092" cy="1532257"/>
      </dsp:txXfrm>
    </dsp:sp>
    <dsp:sp modelId="{0C326A02-435E-4F70-91E8-6A1B6B08D90C}">
      <dsp:nvSpPr>
        <dsp:cNvPr id="0" name=""/>
        <dsp:cNvSpPr/>
      </dsp:nvSpPr>
      <dsp:spPr>
        <a:xfrm>
          <a:off x="0" y="2228732"/>
          <a:ext cx="3785616" cy="212255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marL="0" lvl="0" indent="0" algn="ctr" defTabSz="2711450">
            <a:lnSpc>
              <a:spcPct val="90000"/>
            </a:lnSpc>
            <a:spcBef>
              <a:spcPct val="0"/>
            </a:spcBef>
            <a:spcAft>
              <a:spcPct val="35000"/>
            </a:spcAft>
            <a:buNone/>
          </a:pPr>
          <a:r>
            <a:rPr lang="en-US" sz="6100" i="1" kern="1200"/>
            <a:t>Holiness</a:t>
          </a:r>
          <a:r>
            <a:rPr lang="en-US" sz="6100" kern="1200"/>
            <a:t> </a:t>
          </a:r>
        </a:p>
      </dsp:txBody>
      <dsp:txXfrm>
        <a:off x="103614" y="2332346"/>
        <a:ext cx="3578388" cy="19153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69A17-777E-44DC-8D4A-5C01347AFD3B}">
      <dsp:nvSpPr>
        <dsp:cNvPr id="0" name=""/>
        <dsp:cNvSpPr/>
      </dsp:nvSpPr>
      <dsp:spPr>
        <a:xfrm>
          <a:off x="0" y="11499"/>
          <a:ext cx="10515600" cy="10319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dirty="0"/>
            <a:t>Communication</a:t>
          </a:r>
          <a:r>
            <a:rPr lang="en-US" sz="4200" kern="1200" dirty="0"/>
            <a:t> </a:t>
          </a:r>
        </a:p>
      </dsp:txBody>
      <dsp:txXfrm>
        <a:off x="50375" y="61874"/>
        <a:ext cx="10414850" cy="931190"/>
      </dsp:txXfrm>
    </dsp:sp>
    <dsp:sp modelId="{A60CB992-A3A2-46E1-A774-5D3895E6326E}">
      <dsp:nvSpPr>
        <dsp:cNvPr id="0" name=""/>
        <dsp:cNvSpPr/>
      </dsp:nvSpPr>
      <dsp:spPr>
        <a:xfrm>
          <a:off x="0" y="1043440"/>
          <a:ext cx="10515600" cy="1608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3340" rIns="298704" bIns="53340" numCol="1" spcCol="1270" anchor="t" anchorCtr="0">
          <a:noAutofit/>
        </a:bodyPr>
        <a:lstStyle/>
        <a:p>
          <a:pPr marL="285750" lvl="1" indent="-285750" algn="l" defTabSz="1466850">
            <a:lnSpc>
              <a:spcPct val="90000"/>
            </a:lnSpc>
            <a:spcBef>
              <a:spcPct val="0"/>
            </a:spcBef>
            <a:spcAft>
              <a:spcPct val="20000"/>
            </a:spcAft>
            <a:buChar char="•"/>
          </a:pPr>
          <a:r>
            <a:rPr lang="en-US" sz="3300" kern="1200" dirty="0"/>
            <a:t>is not just a technique; it is a </a:t>
          </a:r>
          <a:r>
            <a:rPr lang="en-US" sz="3300" b="1" kern="1200" dirty="0"/>
            <a:t>holy practice</a:t>
          </a:r>
          <a:r>
            <a:rPr lang="en-US" sz="3300" kern="1200" dirty="0"/>
            <a:t>. </a:t>
          </a:r>
        </a:p>
        <a:p>
          <a:pPr marL="285750" lvl="1" indent="-285750" algn="l" defTabSz="1466850">
            <a:lnSpc>
              <a:spcPct val="90000"/>
            </a:lnSpc>
            <a:spcBef>
              <a:spcPct val="0"/>
            </a:spcBef>
            <a:spcAft>
              <a:spcPct val="20000"/>
            </a:spcAft>
            <a:buChar char="•"/>
          </a:pPr>
          <a:r>
            <a:rPr lang="en-US" sz="3300" kern="1200" dirty="0"/>
            <a:t>The way we speak to each other reveals the condition of our hearts.</a:t>
          </a:r>
        </a:p>
      </dsp:txBody>
      <dsp:txXfrm>
        <a:off x="0" y="1043440"/>
        <a:ext cx="10515600" cy="1608389"/>
      </dsp:txXfrm>
    </dsp:sp>
    <dsp:sp modelId="{A46359A7-EA4D-424B-8739-AB24589C45A1}">
      <dsp:nvSpPr>
        <dsp:cNvPr id="0" name=""/>
        <dsp:cNvSpPr/>
      </dsp:nvSpPr>
      <dsp:spPr>
        <a:xfrm>
          <a:off x="0" y="2651830"/>
          <a:ext cx="10515600" cy="10319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a:t>Listening</a:t>
          </a:r>
          <a:r>
            <a:rPr lang="en-US" sz="4200" kern="1200"/>
            <a:t> </a:t>
          </a:r>
        </a:p>
      </dsp:txBody>
      <dsp:txXfrm>
        <a:off x="50375" y="2702205"/>
        <a:ext cx="10414850" cy="931190"/>
      </dsp:txXfrm>
    </dsp:sp>
    <dsp:sp modelId="{87C3D380-59A8-4CAB-86D0-DB740EFF1B88}">
      <dsp:nvSpPr>
        <dsp:cNvPr id="0" name=""/>
        <dsp:cNvSpPr/>
      </dsp:nvSpPr>
      <dsp:spPr>
        <a:xfrm>
          <a:off x="0" y="3683770"/>
          <a:ext cx="10515600" cy="1608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3340" rIns="298704" bIns="53340" numCol="1" spcCol="1270" anchor="t" anchorCtr="0">
          <a:noAutofit/>
        </a:bodyPr>
        <a:lstStyle/>
        <a:p>
          <a:pPr marL="285750" lvl="1" indent="-285750" algn="l" defTabSz="1466850">
            <a:lnSpc>
              <a:spcPct val="90000"/>
            </a:lnSpc>
            <a:spcBef>
              <a:spcPct val="0"/>
            </a:spcBef>
            <a:spcAft>
              <a:spcPct val="20000"/>
            </a:spcAft>
            <a:buChar char="•"/>
          </a:pPr>
          <a:r>
            <a:rPr lang="en-US" sz="3300" kern="1200" dirty="0"/>
            <a:t>becomes a spiritual discipline. </a:t>
          </a:r>
        </a:p>
        <a:p>
          <a:pPr marL="285750" lvl="1" indent="-285750" algn="l" defTabSz="1466850">
            <a:lnSpc>
              <a:spcPct val="90000"/>
            </a:lnSpc>
            <a:spcBef>
              <a:spcPct val="0"/>
            </a:spcBef>
            <a:spcAft>
              <a:spcPct val="20000"/>
            </a:spcAft>
            <a:buChar char="•"/>
          </a:pPr>
          <a:r>
            <a:rPr lang="en-US" sz="3300" kern="1200" dirty="0"/>
            <a:t>It trains humility. It teaches us to slow down, to understand before reacting.</a:t>
          </a:r>
        </a:p>
      </dsp:txBody>
      <dsp:txXfrm>
        <a:off x="0" y="3683770"/>
        <a:ext cx="10515600" cy="16083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A3ED4-9725-4AC0-AA6C-31505251AFC9}">
      <dsp:nvSpPr>
        <dsp:cNvPr id="0" name=""/>
        <dsp:cNvSpPr/>
      </dsp:nvSpPr>
      <dsp:spPr>
        <a:xfrm>
          <a:off x="0" y="228232"/>
          <a:ext cx="10515600" cy="190943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Conflict, when handled with grace, becomes a </a:t>
          </a:r>
          <a:r>
            <a:rPr lang="en-US" sz="4800" b="1" kern="1200" dirty="0"/>
            <a:t>refining fire</a:t>
          </a:r>
          <a:endParaRPr lang="en-US" sz="4800" kern="1200" dirty="0"/>
        </a:p>
      </dsp:txBody>
      <dsp:txXfrm>
        <a:off x="93211" y="321443"/>
        <a:ext cx="10329178" cy="1723017"/>
      </dsp:txXfrm>
    </dsp:sp>
    <dsp:sp modelId="{DFB78316-5649-4B8A-8C90-0D670A5F281F}">
      <dsp:nvSpPr>
        <dsp:cNvPr id="0" name=""/>
        <dsp:cNvSpPr/>
      </dsp:nvSpPr>
      <dsp:spPr>
        <a:xfrm>
          <a:off x="0" y="2137672"/>
          <a:ext cx="10515600" cy="243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60960" rIns="341376" bIns="60960" numCol="1" spcCol="1270" anchor="t" anchorCtr="0">
          <a:noAutofit/>
        </a:bodyPr>
        <a:lstStyle/>
        <a:p>
          <a:pPr marL="285750" lvl="1" indent="-285750" algn="l" defTabSz="1644650">
            <a:lnSpc>
              <a:spcPct val="90000"/>
            </a:lnSpc>
            <a:spcBef>
              <a:spcPct val="0"/>
            </a:spcBef>
            <a:spcAft>
              <a:spcPct val="20000"/>
            </a:spcAft>
            <a:buChar char="•"/>
          </a:pPr>
          <a:r>
            <a:rPr lang="en-US" sz="3700" kern="1200" dirty="0"/>
            <a:t>It exposes what needs healing. </a:t>
          </a:r>
        </a:p>
        <a:p>
          <a:pPr marL="285750" lvl="1" indent="-285750" algn="l" defTabSz="1644650">
            <a:lnSpc>
              <a:spcPct val="90000"/>
            </a:lnSpc>
            <a:spcBef>
              <a:spcPct val="0"/>
            </a:spcBef>
            <a:spcAft>
              <a:spcPct val="20000"/>
            </a:spcAft>
            <a:buChar char="•"/>
          </a:pPr>
          <a:r>
            <a:rPr lang="en-US" sz="3700" kern="1200" dirty="0"/>
            <a:t>It invites patience, gentleness, and forgiveness. </a:t>
          </a:r>
        </a:p>
        <a:p>
          <a:pPr marL="285750" lvl="1" indent="-285750" algn="l" defTabSz="1644650">
            <a:lnSpc>
              <a:spcPct val="90000"/>
            </a:lnSpc>
            <a:spcBef>
              <a:spcPct val="0"/>
            </a:spcBef>
            <a:spcAft>
              <a:spcPct val="20000"/>
            </a:spcAft>
            <a:buChar char="•"/>
          </a:pPr>
          <a:r>
            <a:rPr lang="en-US" sz="3700" kern="1200" dirty="0"/>
            <a:t>It becomes a moment where holiness is formed.</a:t>
          </a:r>
        </a:p>
      </dsp:txBody>
      <dsp:txXfrm>
        <a:off x="0" y="2137672"/>
        <a:ext cx="10515600" cy="2434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099066-6433-4755-87DF-5FFF01E3B08A}">
      <dsp:nvSpPr>
        <dsp:cNvPr id="0" name=""/>
        <dsp:cNvSpPr/>
      </dsp:nvSpPr>
      <dsp:spPr>
        <a:xfrm>
          <a:off x="1283" y="854356"/>
          <a:ext cx="3003723" cy="150186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a:t>Roles in marriage are not about power — </a:t>
          </a:r>
        </a:p>
      </dsp:txBody>
      <dsp:txXfrm>
        <a:off x="45271" y="898344"/>
        <a:ext cx="2915747" cy="1413885"/>
      </dsp:txXfrm>
    </dsp:sp>
    <dsp:sp modelId="{5EFFB55A-0205-4E90-B6EF-EFF391066F2E}">
      <dsp:nvSpPr>
        <dsp:cNvPr id="0" name=""/>
        <dsp:cNvSpPr/>
      </dsp:nvSpPr>
      <dsp:spPr>
        <a:xfrm>
          <a:off x="301656" y="2356218"/>
          <a:ext cx="300372" cy="1126396"/>
        </a:xfrm>
        <a:custGeom>
          <a:avLst/>
          <a:gdLst/>
          <a:ahLst/>
          <a:cxnLst/>
          <a:rect l="0" t="0" r="0" b="0"/>
          <a:pathLst>
            <a:path>
              <a:moveTo>
                <a:pt x="0" y="0"/>
              </a:moveTo>
              <a:lnTo>
                <a:pt x="0" y="1126396"/>
              </a:lnTo>
              <a:lnTo>
                <a:pt x="300372" y="1126396"/>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236AC1-2F3D-46AB-9FEB-A4D8D8B568C9}">
      <dsp:nvSpPr>
        <dsp:cNvPr id="0" name=""/>
        <dsp:cNvSpPr/>
      </dsp:nvSpPr>
      <dsp:spPr>
        <a:xfrm>
          <a:off x="602028" y="2731683"/>
          <a:ext cx="2402978" cy="1501861"/>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a:t>they are about </a:t>
          </a:r>
          <a:r>
            <a:rPr lang="en-US" sz="3100" b="1" kern="1200"/>
            <a:t>formation</a:t>
          </a:r>
          <a:r>
            <a:rPr lang="en-US" sz="3100" kern="1200"/>
            <a:t>.</a:t>
          </a:r>
        </a:p>
      </dsp:txBody>
      <dsp:txXfrm>
        <a:off x="646016" y="2775671"/>
        <a:ext cx="2315002" cy="1413885"/>
      </dsp:txXfrm>
    </dsp:sp>
    <dsp:sp modelId="{B2815F7D-BAC9-4C7F-B680-070CD9683598}">
      <dsp:nvSpPr>
        <dsp:cNvPr id="0" name=""/>
        <dsp:cNvSpPr/>
      </dsp:nvSpPr>
      <dsp:spPr>
        <a:xfrm>
          <a:off x="3755938" y="854356"/>
          <a:ext cx="3003723" cy="150186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a:t>Biblical leadership is not domination; </a:t>
          </a:r>
        </a:p>
      </dsp:txBody>
      <dsp:txXfrm>
        <a:off x="3799926" y="898344"/>
        <a:ext cx="2915747" cy="1413885"/>
      </dsp:txXfrm>
    </dsp:sp>
    <dsp:sp modelId="{FFD7B94D-53E2-415C-A127-5F01B5B16618}">
      <dsp:nvSpPr>
        <dsp:cNvPr id="0" name=""/>
        <dsp:cNvSpPr/>
      </dsp:nvSpPr>
      <dsp:spPr>
        <a:xfrm>
          <a:off x="4056310" y="2356218"/>
          <a:ext cx="300372" cy="1126396"/>
        </a:xfrm>
        <a:custGeom>
          <a:avLst/>
          <a:gdLst/>
          <a:ahLst/>
          <a:cxnLst/>
          <a:rect l="0" t="0" r="0" b="0"/>
          <a:pathLst>
            <a:path>
              <a:moveTo>
                <a:pt x="0" y="0"/>
              </a:moveTo>
              <a:lnTo>
                <a:pt x="0" y="1126396"/>
              </a:lnTo>
              <a:lnTo>
                <a:pt x="300372" y="1126396"/>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07DC80-4C0C-40FA-A182-64C823D773CF}">
      <dsp:nvSpPr>
        <dsp:cNvPr id="0" name=""/>
        <dsp:cNvSpPr/>
      </dsp:nvSpPr>
      <dsp:spPr>
        <a:xfrm>
          <a:off x="4356682" y="2731683"/>
          <a:ext cx="2402978" cy="1501861"/>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it is </a:t>
          </a:r>
          <a:r>
            <a:rPr lang="en-US" sz="3100" b="1" kern="1200" dirty="0"/>
            <a:t>sacrificial service. </a:t>
          </a:r>
        </a:p>
      </dsp:txBody>
      <dsp:txXfrm>
        <a:off x="4400670" y="2775671"/>
        <a:ext cx="2315002" cy="1413885"/>
      </dsp:txXfrm>
    </dsp:sp>
    <dsp:sp modelId="{9B1CAFB9-89DD-4BEA-BEA1-270E6AD17812}">
      <dsp:nvSpPr>
        <dsp:cNvPr id="0" name=""/>
        <dsp:cNvSpPr/>
      </dsp:nvSpPr>
      <dsp:spPr>
        <a:xfrm>
          <a:off x="7510592" y="854356"/>
          <a:ext cx="3003723" cy="150186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a:t>Biblical submission is not inferiority; </a:t>
          </a:r>
        </a:p>
      </dsp:txBody>
      <dsp:txXfrm>
        <a:off x="7554580" y="898344"/>
        <a:ext cx="2915747" cy="1413885"/>
      </dsp:txXfrm>
    </dsp:sp>
    <dsp:sp modelId="{42337F64-D620-4406-9CB3-5298C2BDA901}">
      <dsp:nvSpPr>
        <dsp:cNvPr id="0" name=""/>
        <dsp:cNvSpPr/>
      </dsp:nvSpPr>
      <dsp:spPr>
        <a:xfrm>
          <a:off x="7810965" y="2356218"/>
          <a:ext cx="300372" cy="1126396"/>
        </a:xfrm>
        <a:custGeom>
          <a:avLst/>
          <a:gdLst/>
          <a:ahLst/>
          <a:cxnLst/>
          <a:rect l="0" t="0" r="0" b="0"/>
          <a:pathLst>
            <a:path>
              <a:moveTo>
                <a:pt x="0" y="0"/>
              </a:moveTo>
              <a:lnTo>
                <a:pt x="0" y="1126396"/>
              </a:lnTo>
              <a:lnTo>
                <a:pt x="300372" y="1126396"/>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53A128-8324-4C10-801C-38669EFFC957}">
      <dsp:nvSpPr>
        <dsp:cNvPr id="0" name=""/>
        <dsp:cNvSpPr/>
      </dsp:nvSpPr>
      <dsp:spPr>
        <a:xfrm>
          <a:off x="8111337" y="2731683"/>
          <a:ext cx="2402978" cy="1501861"/>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it is </a:t>
          </a:r>
          <a:r>
            <a:rPr lang="en-US" sz="3100" b="1" kern="1200" dirty="0"/>
            <a:t>trust and humility</a:t>
          </a:r>
          <a:r>
            <a:rPr lang="en-US" sz="3100" kern="1200" dirty="0"/>
            <a:t>. </a:t>
          </a:r>
        </a:p>
      </dsp:txBody>
      <dsp:txXfrm>
        <a:off x="8155325" y="2775671"/>
        <a:ext cx="2315002" cy="14138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05477-7469-4E07-907D-0DD355880719}">
      <dsp:nvSpPr>
        <dsp:cNvPr id="0" name=""/>
        <dsp:cNvSpPr/>
      </dsp:nvSpPr>
      <dsp:spPr>
        <a:xfrm>
          <a:off x="0" y="882819"/>
          <a:ext cx="10515600" cy="2585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1" kern="1200" dirty="0"/>
            <a:t>Every act of service becomes worship.</a:t>
          </a:r>
          <a:endParaRPr lang="en-US" sz="6500" kern="1200" dirty="0"/>
        </a:p>
      </dsp:txBody>
      <dsp:txXfrm>
        <a:off x="126223" y="1009042"/>
        <a:ext cx="10263154" cy="23332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A772CF-4976-4F21-88D0-6F168881FAE0}">
      <dsp:nvSpPr>
        <dsp:cNvPr id="0" name=""/>
        <dsp:cNvSpPr/>
      </dsp:nvSpPr>
      <dsp:spPr>
        <a:xfrm rot="5400000">
          <a:off x="4914058" y="-624339"/>
          <a:ext cx="4390875" cy="6729984"/>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Holiness in marriage requires </a:t>
          </a:r>
          <a:r>
            <a:rPr lang="en-US" sz="4000" b="1" kern="1200" dirty="0"/>
            <a:t>wise rhythms</a:t>
          </a:r>
          <a:r>
            <a:rPr lang="en-US" sz="4000" kern="1200" dirty="0"/>
            <a:t>. </a:t>
          </a:r>
        </a:p>
      </dsp:txBody>
      <dsp:txXfrm rot="-5400000">
        <a:off x="3744504" y="759560"/>
        <a:ext cx="6515639" cy="3962185"/>
      </dsp:txXfrm>
    </dsp:sp>
    <dsp:sp modelId="{25B80A0F-8E5E-4B9F-B4AE-8240A5D69371}">
      <dsp:nvSpPr>
        <dsp:cNvPr id="0" name=""/>
        <dsp:cNvSpPr/>
      </dsp:nvSpPr>
      <dsp:spPr>
        <a:xfrm>
          <a:off x="0" y="0"/>
          <a:ext cx="3785616" cy="548859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ts val="0"/>
            </a:spcAft>
            <a:buNone/>
          </a:pPr>
          <a:r>
            <a:rPr lang="en-US" sz="3200" kern="1200" dirty="0"/>
            <a:t>But competing demands reveal what we truly value. They expose what we worship.</a:t>
          </a:r>
        </a:p>
      </dsp:txBody>
      <dsp:txXfrm>
        <a:off x="184799" y="184799"/>
        <a:ext cx="3416018" cy="511899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0667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SIMPLE CIRCILE</a:t>
            </a:r>
            <a:endParaRPr lang="LID4096" dirty="0"/>
          </a:p>
        </p:txBody>
      </p:sp>
    </p:spTree>
    <p:extLst>
      <p:ext uri="{BB962C8B-B14F-4D97-AF65-F5344CB8AC3E}">
        <p14:creationId xmlns:p14="http://schemas.microsoft.com/office/powerpoint/2010/main" val="3965053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Our Testimony????</a:t>
            </a:r>
            <a:endParaRPr lang="LID4096" dirty="0"/>
          </a:p>
        </p:txBody>
      </p:sp>
    </p:spTree>
    <p:extLst>
      <p:ext uri="{BB962C8B-B14F-4D97-AF65-F5344CB8AC3E}">
        <p14:creationId xmlns:p14="http://schemas.microsoft.com/office/powerpoint/2010/main" val="2515768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sz="1200" b="1" i="0" kern="1200" dirty="0">
                <a:solidFill>
                  <a:schemeClr val="tx1"/>
                </a:solidFill>
                <a:effectLst/>
                <a:latin typeface="+mn-lt"/>
                <a:ea typeface="+mn-ea"/>
                <a:cs typeface="+mn-cs"/>
              </a:rPr>
              <a:t>Physiological Needs — Caring for Each Other</a:t>
            </a:r>
            <a:endParaRPr lang="en-US" sz="1200" b="0" i="0" kern="1200" dirty="0">
              <a:solidFill>
                <a:schemeClr val="tx1"/>
              </a:solidFill>
              <a:effectLst/>
              <a:latin typeface="+mn-lt"/>
              <a:ea typeface="+mn-ea"/>
              <a:cs typeface="+mn-cs"/>
            </a:endParaRPr>
          </a:p>
          <a:p>
            <a:pPr marL="457200" lvl="1" indent="0">
              <a:buNone/>
            </a:pPr>
            <a:r>
              <a:rPr lang="en-US" sz="1200" b="0" i="0" kern="1200" dirty="0">
                <a:solidFill>
                  <a:schemeClr val="tx1"/>
                </a:solidFill>
                <a:effectLst/>
                <a:latin typeface="+mn-lt"/>
                <a:ea typeface="+mn-ea"/>
                <a:cs typeface="+mn-cs"/>
              </a:rPr>
              <a:t>Love includes practical care: food, adequate rest, shared household tasks, and affectionate physical intimacy that respects both spouses’ needs and consent. </a:t>
            </a:r>
          </a:p>
          <a:p>
            <a:pPr marL="457200" lvl="1" indent="0">
              <a:buNone/>
            </a:pPr>
            <a:r>
              <a:rPr lang="en-US" sz="1200" b="0" i="0" kern="1200" dirty="0">
                <a:solidFill>
                  <a:schemeClr val="tx1"/>
                </a:solidFill>
                <a:effectLst/>
                <a:latin typeface="+mn-lt"/>
                <a:ea typeface="+mn-ea"/>
                <a:cs typeface="+mn-cs"/>
              </a:rPr>
              <a:t>Pray for daily provision, then work together to meet those needs. Spiritual nourishment matters alongside physical care. </a:t>
            </a:r>
            <a:r>
              <a:rPr lang="en-US" sz="1200" b="0" i="1" kern="1200" dirty="0">
                <a:solidFill>
                  <a:schemeClr val="tx1"/>
                </a:solidFill>
                <a:effectLst/>
                <a:latin typeface="+mn-lt"/>
                <a:ea typeface="+mn-ea"/>
                <a:cs typeface="+mn-cs"/>
              </a:rPr>
              <a:t>(Matthew 4:4; the Lord’s Prayer)</a:t>
            </a:r>
          </a:p>
          <a:p>
            <a:pPr marL="228600" indent="-228600">
              <a:buFont typeface="+mj-lt"/>
              <a:buAutoNum type="arabicPeriod"/>
            </a:pPr>
            <a:endParaRPr lang="en-US" sz="1200" b="0" i="1" kern="1200" dirty="0">
              <a:solidFill>
                <a:schemeClr val="tx1"/>
              </a:solidFill>
              <a:effectLst/>
              <a:latin typeface="+mn-lt"/>
              <a:ea typeface="+mn-ea"/>
              <a:cs typeface="+mn-cs"/>
            </a:endParaRPr>
          </a:p>
          <a:p>
            <a:pPr marL="228600" indent="-228600">
              <a:buAutoNum type="arabicPeriod"/>
            </a:pPr>
            <a:r>
              <a:rPr lang="en-US" sz="1200" b="1" i="0" kern="1200" dirty="0">
                <a:solidFill>
                  <a:schemeClr val="tx1"/>
                </a:solidFill>
                <a:effectLst/>
                <a:latin typeface="+mn-lt"/>
                <a:ea typeface="+mn-ea"/>
                <a:cs typeface="+mn-cs"/>
              </a:rPr>
              <a:t>Safety Needs — Building a Secure Home</a:t>
            </a:r>
            <a:endParaRPr lang="en-US" sz="1200" b="0" i="0" kern="1200" dirty="0">
              <a:solidFill>
                <a:schemeClr val="tx1"/>
              </a:solidFill>
              <a:effectLst/>
              <a:latin typeface="+mn-lt"/>
              <a:ea typeface="+mn-ea"/>
              <a:cs typeface="+mn-cs"/>
            </a:endParaRPr>
          </a:p>
          <a:p>
            <a:pPr marL="457200" lvl="1" indent="0">
              <a:buNone/>
            </a:pPr>
            <a:r>
              <a:rPr lang="en-US" sz="1200" b="0" i="0" kern="1200" dirty="0">
                <a:solidFill>
                  <a:schemeClr val="tx1"/>
                </a:solidFill>
                <a:effectLst/>
                <a:latin typeface="+mn-lt"/>
                <a:ea typeface="+mn-ea"/>
                <a:cs typeface="+mn-cs"/>
              </a:rPr>
              <a:t>Both spouses need to feel physically and emotionally safe. </a:t>
            </a:r>
          </a:p>
          <a:p>
            <a:pPr marL="628650" lvl="1" indent="-171450">
              <a:buFontTx/>
              <a:buChar char="-"/>
            </a:pPr>
            <a:r>
              <a:rPr lang="en-US" sz="1200" b="0" i="0" kern="1200" dirty="0">
                <a:solidFill>
                  <a:schemeClr val="tx1"/>
                </a:solidFill>
                <a:effectLst/>
                <a:latin typeface="+mn-lt"/>
                <a:ea typeface="+mn-ea"/>
                <a:cs typeface="+mn-cs"/>
              </a:rPr>
              <a:t>Build security through </a:t>
            </a:r>
          </a:p>
          <a:p>
            <a:pPr marL="628650" lvl="1" indent="-171450">
              <a:buFontTx/>
              <a:buChar char="-"/>
            </a:pPr>
            <a:r>
              <a:rPr lang="en-US" sz="1200" b="0" i="0" kern="1200" dirty="0">
                <a:solidFill>
                  <a:schemeClr val="tx1"/>
                </a:solidFill>
                <a:effectLst/>
                <a:latin typeface="+mn-lt"/>
                <a:ea typeface="+mn-ea"/>
                <a:cs typeface="+mn-cs"/>
              </a:rPr>
              <a:t>honesty, </a:t>
            </a:r>
          </a:p>
          <a:p>
            <a:pPr marL="628650" lvl="1" indent="-171450">
              <a:buFontTx/>
              <a:buChar char="-"/>
            </a:pPr>
            <a:r>
              <a:rPr lang="en-US" sz="1200" b="0" i="0" kern="1200" dirty="0">
                <a:solidFill>
                  <a:schemeClr val="tx1"/>
                </a:solidFill>
                <a:effectLst/>
                <a:latin typeface="+mn-lt"/>
                <a:ea typeface="+mn-ea"/>
                <a:cs typeface="+mn-cs"/>
              </a:rPr>
              <a:t>faithfulness, </a:t>
            </a:r>
          </a:p>
          <a:p>
            <a:pPr marL="628650" lvl="1" indent="-171450">
              <a:buFontTx/>
              <a:buChar char="-"/>
            </a:pPr>
            <a:r>
              <a:rPr lang="en-US" sz="1200" b="0" i="0" kern="1200" dirty="0">
                <a:solidFill>
                  <a:schemeClr val="tx1"/>
                </a:solidFill>
                <a:effectLst/>
                <a:latin typeface="+mn-lt"/>
                <a:ea typeface="+mn-ea"/>
                <a:cs typeface="+mn-cs"/>
              </a:rPr>
              <a:t>responsible finances, and </a:t>
            </a:r>
          </a:p>
          <a:p>
            <a:pPr marL="628650" lvl="1" indent="-171450">
              <a:buFontTx/>
              <a:buChar char="-"/>
            </a:pPr>
            <a:r>
              <a:rPr lang="en-US" sz="1200" b="0" i="0" kern="1200" dirty="0">
                <a:solidFill>
                  <a:schemeClr val="tx1"/>
                </a:solidFill>
                <a:effectLst/>
                <a:latin typeface="+mn-lt"/>
                <a:ea typeface="+mn-ea"/>
                <a:cs typeface="+mn-cs"/>
              </a:rPr>
              <a:t>keeping promises. </a:t>
            </a:r>
          </a:p>
          <a:p>
            <a:pPr marL="628650" lvl="1" indent="-171450">
              <a:buFontTx/>
              <a:buChar char="-"/>
            </a:pPr>
            <a:r>
              <a:rPr lang="en-US" sz="1200" b="0" i="0" kern="1200" dirty="0">
                <a:solidFill>
                  <a:schemeClr val="tx1"/>
                </a:solidFill>
                <a:effectLst/>
                <a:latin typeface="+mn-lt"/>
                <a:ea typeface="+mn-ea"/>
                <a:cs typeface="+mn-cs"/>
              </a:rPr>
              <a:t>Make room to express concerns without fear or humiliation. </a:t>
            </a:r>
          </a:p>
          <a:p>
            <a:pPr marL="457200" lvl="1" indent="0">
              <a:buNone/>
            </a:pPr>
            <a:endParaRPr lang="en-US" sz="1200" b="0" i="0" kern="1200" dirty="0">
              <a:solidFill>
                <a:schemeClr val="tx1"/>
              </a:solidFill>
              <a:effectLst/>
              <a:latin typeface="+mn-lt"/>
              <a:ea typeface="+mn-ea"/>
              <a:cs typeface="+mn-cs"/>
            </a:endParaRPr>
          </a:p>
          <a:p>
            <a:pPr marL="457200" lvl="1" indent="0">
              <a:buNone/>
            </a:pPr>
            <a:r>
              <a:rPr lang="en-US" sz="1200" b="0" i="0" kern="1200" dirty="0">
                <a:solidFill>
                  <a:schemeClr val="tx1"/>
                </a:solidFill>
                <a:effectLst/>
                <a:latin typeface="+mn-lt"/>
                <a:ea typeface="+mn-ea"/>
                <a:cs typeface="+mn-cs"/>
              </a:rPr>
              <a:t>Trust in God should strengthen—not replace—your responsibility to protect and care for one another. </a:t>
            </a:r>
            <a:r>
              <a:rPr lang="en-US" sz="1200" b="0" i="1" kern="1200" dirty="0">
                <a:solidFill>
                  <a:schemeClr val="tx1"/>
                </a:solidFill>
                <a:effectLst/>
                <a:latin typeface="+mn-lt"/>
                <a:ea typeface="+mn-ea"/>
                <a:cs typeface="+mn-cs"/>
              </a:rPr>
              <a:t>(Psalm 46:1)</a:t>
            </a:r>
          </a:p>
          <a:p>
            <a:pPr marL="457200" lvl="1" indent="0">
              <a:buNone/>
            </a:pPr>
            <a:endParaRPr lang="en-US" sz="1200" b="0" i="0" kern="1200" dirty="0">
              <a:solidFill>
                <a:schemeClr val="tx1"/>
              </a:solidFill>
              <a:effectLst/>
              <a:latin typeface="+mn-lt"/>
              <a:ea typeface="+mn-ea"/>
              <a:cs typeface="+mn-cs"/>
            </a:endParaRPr>
          </a:p>
          <a:p>
            <a:pPr marL="0" lvl="0" indent="0">
              <a:buNone/>
            </a:pPr>
            <a:r>
              <a:rPr lang="en-US" sz="1200" b="1" i="0" kern="1200" dirty="0">
                <a:solidFill>
                  <a:schemeClr val="tx1"/>
                </a:solidFill>
                <a:effectLst/>
                <a:latin typeface="+mn-lt"/>
                <a:ea typeface="+mn-ea"/>
                <a:cs typeface="+mn-cs"/>
              </a:rPr>
              <a:t>3. Love and Belonging — Choosing Connection</a:t>
            </a:r>
            <a:endParaRPr lang="en-US" sz="1200" b="0" i="0" kern="1200" dirty="0">
              <a:solidFill>
                <a:schemeClr val="tx1"/>
              </a:solidFill>
              <a:effectLst/>
              <a:latin typeface="+mn-lt"/>
              <a:ea typeface="+mn-ea"/>
              <a:cs typeface="+mn-cs"/>
            </a:endParaRPr>
          </a:p>
          <a:p>
            <a:pPr marL="457200" lvl="1" indent="0">
              <a:buNone/>
            </a:pPr>
            <a:r>
              <a:rPr lang="en-US" sz="1200" b="0" i="0" kern="1200" dirty="0">
                <a:solidFill>
                  <a:schemeClr val="tx1"/>
                </a:solidFill>
                <a:effectLst/>
                <a:latin typeface="+mn-lt"/>
                <a:ea typeface="+mn-ea"/>
                <a:cs typeface="+mn-cs"/>
              </a:rPr>
              <a:t>Marriage needs more than sharing a home; it needs </a:t>
            </a:r>
            <a:r>
              <a:rPr lang="en-US" sz="1200" b="1" i="0" kern="1200" dirty="0">
                <a:solidFill>
                  <a:schemeClr val="tx1"/>
                </a:solidFill>
                <a:effectLst/>
                <a:latin typeface="+mn-lt"/>
                <a:ea typeface="+mn-ea"/>
                <a:cs typeface="+mn-cs"/>
              </a:rPr>
              <a:t>friendship</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affection</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attentive listening</a:t>
            </a:r>
            <a:r>
              <a:rPr lang="en-US" sz="1200" b="0" i="0" kern="1200" dirty="0">
                <a:solidFill>
                  <a:schemeClr val="tx1"/>
                </a:solidFill>
                <a:effectLst/>
                <a:latin typeface="+mn-lt"/>
                <a:ea typeface="+mn-ea"/>
                <a:cs typeface="+mn-cs"/>
              </a:rPr>
              <a:t>, and </a:t>
            </a:r>
            <a:r>
              <a:rPr lang="en-US" sz="1200" b="1" i="0" kern="1200" dirty="0">
                <a:solidFill>
                  <a:schemeClr val="tx1"/>
                </a:solidFill>
                <a:effectLst/>
                <a:latin typeface="+mn-lt"/>
                <a:ea typeface="+mn-ea"/>
                <a:cs typeface="+mn-cs"/>
              </a:rPr>
              <a:t>time together</a:t>
            </a:r>
            <a:r>
              <a:rPr lang="en-US" sz="1200" b="0" i="0" kern="1200" dirty="0">
                <a:solidFill>
                  <a:schemeClr val="tx1"/>
                </a:solidFill>
                <a:effectLst/>
                <a:latin typeface="+mn-lt"/>
                <a:ea typeface="+mn-ea"/>
                <a:cs typeface="+mn-cs"/>
              </a:rPr>
              <a:t>. </a:t>
            </a:r>
          </a:p>
          <a:p>
            <a:pPr marL="457200" lvl="1" indent="0">
              <a:buNone/>
            </a:pPr>
            <a:endParaRPr lang="en-US" sz="1200" b="0" i="0" kern="1200" dirty="0">
              <a:solidFill>
                <a:schemeClr val="tx1"/>
              </a:solidFill>
              <a:effectLst/>
              <a:latin typeface="+mn-lt"/>
              <a:ea typeface="+mn-ea"/>
              <a:cs typeface="+mn-cs"/>
            </a:endParaRPr>
          </a:p>
          <a:p>
            <a:pPr marL="457200" lvl="1" indent="0">
              <a:buNone/>
            </a:pPr>
            <a:r>
              <a:rPr lang="en-US" sz="1200" b="0" i="0" kern="1200" dirty="0">
                <a:solidFill>
                  <a:schemeClr val="tx1"/>
                </a:solidFill>
                <a:effectLst/>
                <a:latin typeface="+mn-lt"/>
                <a:ea typeface="+mn-ea"/>
                <a:cs typeface="+mn-cs"/>
              </a:rPr>
              <a:t>Carry each other’s burdens and stay connected to a supportive Christian community. Let your spouse know: “You matter, and you do not face life alone.” </a:t>
            </a:r>
            <a:r>
              <a:rPr lang="en-US" sz="1200" b="0" i="1" kern="1200" dirty="0">
                <a:solidFill>
                  <a:schemeClr val="tx1"/>
                </a:solidFill>
                <a:effectLst/>
                <a:latin typeface="+mn-lt"/>
                <a:ea typeface="+mn-ea"/>
                <a:cs typeface="+mn-cs"/>
              </a:rPr>
              <a:t>(Acts 2:42–47)</a:t>
            </a:r>
          </a:p>
          <a:p>
            <a:pPr marL="457200" lvl="1" indent="0">
              <a:buNone/>
            </a:pP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4. Esteem Needs — Honoring Each Other’s Worth</a:t>
            </a:r>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Treat your spouse as someone whose value comes from God, </a:t>
            </a:r>
          </a:p>
          <a:p>
            <a:pPr lvl="1"/>
            <a:r>
              <a:rPr lang="en-US" sz="1200" b="0" i="0" kern="1200" dirty="0">
                <a:solidFill>
                  <a:schemeClr val="tx1"/>
                </a:solidFill>
                <a:effectLst/>
                <a:latin typeface="+mn-lt"/>
                <a:ea typeface="+mn-ea"/>
                <a:cs typeface="+mn-cs"/>
              </a:rPr>
              <a:t>not income, appearance, or achievements. </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Express appreciation, respect their opinions, and </a:t>
            </a:r>
            <a:r>
              <a:rPr lang="en-US" sz="1200" b="0" i="0" kern="1200" dirty="0" err="1">
                <a:solidFill>
                  <a:schemeClr val="tx1"/>
                </a:solidFill>
                <a:effectLst/>
                <a:latin typeface="+mn-lt"/>
                <a:ea typeface="+mn-ea"/>
                <a:cs typeface="+mn-cs"/>
              </a:rPr>
              <a:t>recognise</a:t>
            </a:r>
            <a:r>
              <a:rPr lang="en-US" sz="1200" b="0" i="0" kern="1200" dirty="0">
                <a:solidFill>
                  <a:schemeClr val="tx1"/>
                </a:solidFill>
                <a:effectLst/>
                <a:latin typeface="+mn-lt"/>
                <a:ea typeface="+mn-ea"/>
                <a:cs typeface="+mn-cs"/>
              </a:rPr>
              <a:t> their contributions. </a:t>
            </a:r>
          </a:p>
          <a:p>
            <a:pPr lvl="1"/>
            <a:r>
              <a:rPr lang="en-US" sz="1200" b="0" i="0" kern="1200" dirty="0">
                <a:solidFill>
                  <a:schemeClr val="tx1"/>
                </a:solidFill>
                <a:effectLst/>
                <a:latin typeface="+mn-lt"/>
                <a:ea typeface="+mn-ea"/>
                <a:cs typeface="+mn-cs"/>
              </a:rPr>
              <a:t>Address disagreements without belittling the person. </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Your role is to affirm their dignity, not determine their worth. </a:t>
            </a:r>
            <a:r>
              <a:rPr lang="en-US" sz="1200" b="0" i="1" kern="1200" dirty="0">
                <a:solidFill>
                  <a:schemeClr val="tx1"/>
                </a:solidFill>
                <a:effectLst/>
                <a:latin typeface="+mn-lt"/>
                <a:ea typeface="+mn-ea"/>
                <a:cs typeface="+mn-cs"/>
              </a:rPr>
              <a:t>(Psalm 139:14)</a:t>
            </a:r>
          </a:p>
          <a:p>
            <a:pPr lvl="1"/>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5. Purpose and Growth — Helping Each Other Become</a:t>
            </a:r>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Encourage each other’s gifts, calling, and spiritual maturity. </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Make shared goals while allowing room for individual growth. </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Serve together without expecting identical roles or talents. </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A flourishing marriage helps both spouses become who God created them to be. </a:t>
            </a:r>
            <a:r>
              <a:rPr lang="en-US" sz="1200" b="0" i="1" kern="1200" dirty="0">
                <a:solidFill>
                  <a:schemeClr val="tx1"/>
                </a:solidFill>
                <a:effectLst/>
                <a:latin typeface="+mn-lt"/>
                <a:ea typeface="+mn-ea"/>
                <a:cs typeface="+mn-cs"/>
              </a:rPr>
              <a:t>(Ephesians 2:10)</a:t>
            </a:r>
            <a:endParaRPr lang="en-US" sz="1200" b="0" i="0" kern="1200" dirty="0">
              <a:solidFill>
                <a:schemeClr val="tx1"/>
              </a:solidFill>
              <a:effectLst/>
              <a:latin typeface="+mn-lt"/>
              <a:ea typeface="+mn-ea"/>
              <a:cs typeface="+mn-cs"/>
            </a:endParaRPr>
          </a:p>
          <a:p>
            <a:endParaRPr lang="en-US" sz="1200" b="1" i="0" kern="1200" dirty="0">
              <a:solidFill>
                <a:schemeClr val="tx1"/>
              </a:solidFill>
              <a:effectLst/>
              <a:highlight>
                <a:srgbClr val="800080"/>
              </a:highlight>
              <a:latin typeface="+mn-lt"/>
              <a:ea typeface="+mn-ea"/>
              <a:cs typeface="+mn-cs"/>
            </a:endParaRPr>
          </a:p>
          <a:p>
            <a:r>
              <a:rPr lang="en-US" sz="1400" b="1" i="0" kern="1200" dirty="0">
                <a:solidFill>
                  <a:schemeClr val="tx1"/>
                </a:solidFill>
                <a:effectLst/>
                <a:highlight>
                  <a:srgbClr val="800080"/>
                </a:highlight>
                <a:latin typeface="+mn-lt"/>
                <a:ea typeface="+mn-ea"/>
                <a:cs typeface="+mn-cs"/>
              </a:rPr>
              <a:t>Bottom line:</a:t>
            </a:r>
            <a:r>
              <a:rPr lang="en-US" sz="1400" b="0" i="0" kern="1200" dirty="0">
                <a:solidFill>
                  <a:schemeClr val="tx1"/>
                </a:solidFill>
                <a:effectLst/>
                <a:highlight>
                  <a:srgbClr val="800080"/>
                </a:highlight>
                <a:latin typeface="+mn-lt"/>
                <a:ea typeface="+mn-ea"/>
                <a:cs typeface="+mn-cs"/>
              </a:rPr>
              <a:t> Ask not only, “Are my needs being met?” but also, “How can I help my spouse flourish?”</a:t>
            </a:r>
          </a:p>
          <a:p>
            <a:endParaRPr lang="en-US" dirty="0"/>
          </a:p>
          <a:p>
            <a:endParaRPr lang="en-US" b="1" dirty="0"/>
          </a:p>
          <a:p>
            <a:endParaRPr lang="en-US" b="1" dirty="0"/>
          </a:p>
          <a:p>
            <a:endParaRPr lang="en-US" b="1" dirty="0"/>
          </a:p>
          <a:p>
            <a:r>
              <a:rPr lang="en-US" b="1" dirty="0"/>
              <a:t>===============================</a:t>
            </a:r>
          </a:p>
          <a:p>
            <a:r>
              <a:rPr lang="en-US" b="1" dirty="0"/>
              <a:t>1. Physiological Needs: </a:t>
            </a:r>
            <a:r>
              <a:rPr lang="en-US" dirty="0"/>
              <a:t>These are still essential—food, water, rest—but Christians are also reminded that “man shall not live by bread alone” (Matthew 4:4). Trusting God for daily provision (like in the Lord’s Prayer: “Give us this day our daily bread”) becomes a spiritual practice.
</a:t>
            </a:r>
            <a:r>
              <a:rPr lang="en-US" b="1" dirty="0"/>
              <a:t>2. Safety Needs: </a:t>
            </a:r>
            <a:r>
              <a:rPr lang="en-US" dirty="0"/>
              <a:t>While physical safety matters, Christians are called to place deeper trust in God’s protection and sovereignty. Psalm 46:1 says, “God is our refuge and strength, an ever-present help in trouble.”
</a:t>
            </a:r>
            <a:r>
              <a:rPr lang="en-US" b="1" dirty="0"/>
              <a:t>3. Love and Belonging: </a:t>
            </a:r>
            <a:r>
              <a:rPr lang="en-US" dirty="0"/>
              <a:t>This aligns beautifully with the Christian call to community. Believers are part of the Body of Christ, called to love one another, bear each other’s burdens, and live in fellowship (Acts 2:42–47).
</a:t>
            </a:r>
            <a:r>
              <a:rPr lang="en-US" b="1" dirty="0"/>
              <a:t>4. Esteem Needs: </a:t>
            </a:r>
            <a:r>
              <a:rPr lang="en-US" dirty="0"/>
              <a:t>Instead of seeking self-worth through status or achievement, Christians find identity in Christ. You are “fearfully and wonderfully made” (Psalm 139:14), and your value comes from being a child of God, not from worldly accolades.
</a:t>
            </a:r>
            <a:r>
              <a:rPr lang="en-US" b="1" dirty="0"/>
              <a:t>5. Self-Actualization: </a:t>
            </a:r>
            <a:r>
              <a:rPr lang="en-US" dirty="0"/>
              <a:t>In Christian terms, this becomes God-actualization—living out your God-given purpose. It’s not just about fulfilling personal potential, but about becoming who God created you to be, using your gifts to serve others and glorify Him (Ephesians 2:10).</a:t>
            </a:r>
          </a:p>
          <a:p>
            <a:endParaRPr lang="en-US" dirty="0"/>
          </a:p>
          <a:p>
            <a:endParaRPr lang="en-US" dirty="0"/>
          </a:p>
          <a:p>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1. Physiological Needs (Basic survival):
   - Food, water, sleep, air, warmth.
   - Example: A person eating a meal after being hungry all day.
2. Safety Needs (Security and protection):
   - Shelter, personal safety, financial stability, health.
   - Example: Someone saving money to afford a home or health insurance.
3. Love and Belongingness Needs (Social relationships):
   - Friendships, family bonds, romantic attachments, community.
   - Example: Joining a club to make new friends or spending time with loved ones.
4. Esteem Needs (Respect and recognition):
   - Self-respect, achievement, status, responsibility.
   - Example: Receiving a promotion at work and feeling recognized for hard work.
5. Self-Actualization Needs (Personal growth and fulfillment):
   - Pursuing passions, creativity, personal potential.
   - Example: An artist devoting time to painting, or someone climbing a mountain to challenge themselves.
Maslow suggested you generally need to satisfy the lower levels before progressing to higher ones—though real life isn’t always that tidy, right? </a:t>
            </a:r>
          </a:p>
          <a:p>
            <a:endParaRPr lang="en-US" dirty="0"/>
          </a:p>
        </p:txBody>
      </p:sp>
      <p:sp>
        <p:nvSpPr>
          <p:cNvPr id="4" name="Slide Number Placeholder 3"/>
          <p:cNvSpPr>
            <a:spLocks noGrp="1"/>
          </p:cNvSpPr>
          <p:nvPr>
            <p:ph type="sldNum" sz="quarter" idx="5"/>
          </p:nvPr>
        </p:nvSpPr>
        <p:spPr/>
        <p:txBody>
          <a:bodyPr/>
          <a:lstStyle/>
          <a:p>
            <a:fld id="{11F2CD03-AE10-4D3B-84F0-13094ED9268D}" type="slidenum">
              <a:rPr lang="en-US" smtClean="0"/>
              <a:t>16</a:t>
            </a:fld>
            <a:endParaRPr lang="en-US"/>
          </a:p>
        </p:txBody>
      </p:sp>
    </p:spTree>
    <p:extLst>
      <p:ext uri="{BB962C8B-B14F-4D97-AF65-F5344CB8AC3E}">
        <p14:creationId xmlns:p14="http://schemas.microsoft.com/office/powerpoint/2010/main" val="3692687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indent="0">
              <a:buNone/>
            </a:pPr>
            <a:r>
              <a:rPr lang="it-IT" dirty="0"/>
              <a:t>1.God’s Design			</a:t>
            </a:r>
          </a:p>
          <a:p>
            <a:pPr marL="0" indent="0">
              <a:buNone/>
            </a:pPr>
            <a:r>
              <a:rPr lang="en-US" dirty="0"/>
              <a:t>2. Need-Oriented			</a:t>
            </a:r>
          </a:p>
          <a:p>
            <a:pPr marL="0" indent="0">
              <a:buNone/>
            </a:pPr>
            <a:r>
              <a:rPr lang="en-US" dirty="0"/>
              <a:t>3. Rational				</a:t>
            </a:r>
          </a:p>
          <a:p>
            <a:pPr marL="0" indent="0">
              <a:buNone/>
            </a:pPr>
            <a:r>
              <a:rPr lang="en-US" dirty="0"/>
              <a:t>4. Responsible			</a:t>
            </a:r>
          </a:p>
          <a:p>
            <a:pPr marL="0" indent="0">
              <a:buNone/>
            </a:pPr>
            <a:r>
              <a:rPr lang="it-IT" dirty="0"/>
              <a:t>5. Moral				</a:t>
            </a:r>
          </a:p>
          <a:p>
            <a:pPr marL="0" indent="0">
              <a:buNone/>
            </a:pPr>
            <a:r>
              <a:rPr lang="en-US" dirty="0"/>
              <a:t>6. Purposive			</a:t>
            </a:r>
          </a:p>
          <a:p>
            <a:pPr marL="0" indent="0">
              <a:buNone/>
            </a:pPr>
            <a:r>
              <a:rPr lang="en-US" dirty="0"/>
              <a:t>7. Capable of Change</a:t>
            </a:r>
          </a:p>
          <a:p>
            <a:endParaRPr lang="en-US"/>
          </a:p>
          <a:p>
            <a:r>
              <a:rPr lang="en-US" b="1"/>
              <a:t>Genesis References and Marriage Applications</a:t>
            </a:r>
          </a:p>
          <a:p>
            <a:r>
              <a:rPr lang="en-US"/>
              <a:t>These seven characteristics form a teaching framework rather than categories explicitly named in Genesis. The following summaries distinguish the passages’ content from applications to marriage.</a:t>
            </a:r>
          </a:p>
          <a:p>
            <a:endParaRPr lang="en-US"/>
          </a:p>
          <a:p>
            <a:r>
              <a:rPr lang="en-US" b="1"/>
              <a:t>1. God’s Design — Genesis 1:26–27; 2:24</a:t>
            </a:r>
          </a:p>
          <a:p>
            <a:r>
              <a:rPr lang="en-US"/>
              <a:t>Both man and woman bear God’s image; marriage joins them as one flesh. Marriage application: Honour each other’s dignity and build unity.</a:t>
            </a:r>
          </a:p>
          <a:p>
            <a:endParaRPr lang="en-US"/>
          </a:p>
          <a:p>
            <a:r>
              <a:rPr lang="en-US" b="1"/>
              <a:t>2. Need-Oriented — Genesis 2:18–23</a:t>
            </a:r>
          </a:p>
          <a:p>
            <a:r>
              <a:rPr lang="en-US"/>
              <a:t>God recognises the man’s need for companionship and provides a suitable partner. Marriage application: Recognise each other’s need for connection, care, and support.</a:t>
            </a:r>
          </a:p>
          <a:p>
            <a:endParaRPr lang="en-US"/>
          </a:p>
          <a:p>
            <a:r>
              <a:rPr lang="en-US" b="1"/>
              <a:t>3. Rational — Genesis 2:19–20</a:t>
            </a:r>
          </a:p>
          <a:p>
            <a:r>
              <a:rPr lang="en-US"/>
              <a:t>Adam names the animals—an illustration of human thought and language, not a direct instruction about marriage. Marriage application: Use your capacity to think, communicate, and make considered decisions together.</a:t>
            </a:r>
          </a:p>
          <a:p>
            <a:endParaRPr lang="en-US"/>
          </a:p>
          <a:p>
            <a:r>
              <a:rPr lang="en-US" b="1"/>
              <a:t>4. Responsible — Genesis 2:15</a:t>
            </a:r>
          </a:p>
          <a:p>
            <a:r>
              <a:rPr lang="en-US"/>
              <a:t>God entrusts Adam with tending and caring for the garden. Marriage application: Apply this principle of stewardship to your home, commitments, and shared responsibilities.</a:t>
            </a:r>
          </a:p>
          <a:p>
            <a:endParaRPr lang="en-US"/>
          </a:p>
          <a:p>
            <a:r>
              <a:rPr lang="en-US" b="1"/>
              <a:t>5. Moral — Genesis 2:16–17</a:t>
            </a:r>
          </a:p>
          <a:p>
            <a:r>
              <a:rPr lang="en-US"/>
              <a:t>God gives a command and explains the consequences of disobedience. Marriage application: Recognise moral boundaries and take responsibility for choices that affect your spouse.</a:t>
            </a:r>
          </a:p>
          <a:p>
            <a:endParaRPr lang="en-US"/>
          </a:p>
          <a:p>
            <a:r>
              <a:rPr lang="en-US" b="1"/>
              <a:t>6. Purposive — Genesis 1:28</a:t>
            </a:r>
          </a:p>
          <a:p>
            <a:r>
              <a:rPr lang="en-US"/>
              <a:t>God gives the man and woman a shared calling involving fruitfulness and stewardship. Marriage application: Build a shared direction for family life, service, and caring for what God entrusts to you.</a:t>
            </a:r>
          </a:p>
          <a:p>
            <a:endParaRPr lang="en-US"/>
          </a:p>
          <a:p>
            <a:r>
              <a:rPr lang="en-US" b="1"/>
              <a:t>7. Capable of Change — Genesis 35:1–4</a:t>
            </a:r>
          </a:p>
          <a:p>
            <a:r>
              <a:rPr lang="en-US"/>
              <a:t>Jacob’s household responds to God’s call by giving up foreign gods. This is a household example, not specifically a marriage teaching. Marriage application: Couples can leave harmful practices behind and take concrete steps towards renewed faithfulness.</a:t>
            </a:r>
          </a:p>
        </p:txBody>
      </p:sp>
    </p:spTree>
    <p:extLst>
      <p:ext uri="{BB962C8B-B14F-4D97-AF65-F5344CB8AC3E}">
        <p14:creationId xmlns:p14="http://schemas.microsoft.com/office/powerpoint/2010/main" val="4013591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b="1" dirty="0"/>
              <a:t>Workbook </a:t>
            </a:r>
            <a:endParaRPr lang="LID4096" b="1" dirty="0"/>
          </a:p>
        </p:txBody>
      </p:sp>
    </p:spTree>
    <p:extLst>
      <p:ext uri="{BB962C8B-B14F-4D97-AF65-F5344CB8AC3E}">
        <p14:creationId xmlns:p14="http://schemas.microsoft.com/office/powerpoint/2010/main" val="3867601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REMEMBER THE CIRCLES</a:t>
            </a:r>
            <a:endParaRPr lang="LID4096" dirty="0"/>
          </a:p>
        </p:txBody>
      </p:sp>
    </p:spTree>
    <p:extLst>
      <p:ext uri="{BB962C8B-B14F-4D97-AF65-F5344CB8AC3E}">
        <p14:creationId xmlns:p14="http://schemas.microsoft.com/office/powerpoint/2010/main" val="460687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928272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Two are better than one, because they have a good reward for their toil. </a:t>
            </a:r>
            <a:r>
              <a:rPr lang="en-US" i="1" baseline="30000" dirty="0"/>
              <a:t>10</a:t>
            </a:r>
            <a:r>
              <a:rPr lang="en-US" i="1" dirty="0"/>
              <a:t> For if they fall, one will lift up his fellow. But woe to him who is alone when he falls and has not another to lift him up! </a:t>
            </a:r>
            <a:r>
              <a:rPr lang="en-US" i="1" baseline="30000" dirty="0"/>
              <a:t>11</a:t>
            </a:r>
            <a:r>
              <a:rPr lang="en-US" i="1" dirty="0"/>
              <a:t> Again, if two lie together, they keep warm, but how can one keep warm alone? </a:t>
            </a:r>
            <a:r>
              <a:rPr lang="en-US" i="1" baseline="30000" dirty="0"/>
              <a:t>12</a:t>
            </a:r>
            <a:r>
              <a:rPr lang="en-US" i="1" dirty="0"/>
              <a:t> And though a man might prevail against one who is alone, two will withstand him—a threefold cord is not quickly broken. Ecclesiastes 4:9-12</a:t>
            </a:r>
            <a:endParaRPr lang="en-US" dirty="0"/>
          </a:p>
          <a:p>
            <a:endParaRPr lang="en-US" dirty="0"/>
          </a:p>
          <a:p>
            <a:r>
              <a:rPr lang="en-US" i="1" dirty="0" err="1"/>
              <a:t>etzer</a:t>
            </a:r>
            <a:endParaRPr lang="en-US" i="1" dirty="0"/>
          </a:p>
        </p:txBody>
      </p:sp>
    </p:spTree>
    <p:extLst>
      <p:ext uri="{BB962C8B-B14F-4D97-AF65-F5344CB8AC3E}">
        <p14:creationId xmlns:p14="http://schemas.microsoft.com/office/powerpoint/2010/main" val="2758673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LID4096" dirty="0"/>
          </a:p>
        </p:txBody>
      </p:sp>
    </p:spTree>
    <p:extLst>
      <p:ext uri="{BB962C8B-B14F-4D97-AF65-F5344CB8AC3E}">
        <p14:creationId xmlns:p14="http://schemas.microsoft.com/office/powerpoint/2010/main" val="393830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LID4096" dirty="0"/>
          </a:p>
        </p:txBody>
      </p:sp>
    </p:spTree>
    <p:extLst>
      <p:ext uri="{BB962C8B-B14F-4D97-AF65-F5344CB8AC3E}">
        <p14:creationId xmlns:p14="http://schemas.microsoft.com/office/powerpoint/2010/main" val="3655350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Independent circles</a:t>
            </a:r>
            <a:endParaRPr lang="LID4096" dirty="0"/>
          </a:p>
        </p:txBody>
      </p:sp>
    </p:spTree>
    <p:extLst>
      <p:ext uri="{BB962C8B-B14F-4D97-AF65-F5344CB8AC3E}">
        <p14:creationId xmlns:p14="http://schemas.microsoft.com/office/powerpoint/2010/main" val="2548030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TRANSPARENCY  </a:t>
            </a:r>
          </a:p>
          <a:p>
            <a:r>
              <a:rPr lang="en-GB" dirty="0"/>
              <a:t>HONESTY</a:t>
            </a:r>
          </a:p>
          <a:p>
            <a:r>
              <a:rPr lang="en-GB" dirty="0"/>
              <a:t>BEING WHO YOU ARE – NOT ACTING </a:t>
            </a:r>
            <a:endParaRPr lang="LID4096" dirty="0"/>
          </a:p>
        </p:txBody>
      </p:sp>
    </p:spTree>
    <p:extLst>
      <p:ext uri="{BB962C8B-B14F-4D97-AF65-F5344CB8AC3E}">
        <p14:creationId xmlns:p14="http://schemas.microsoft.com/office/powerpoint/2010/main" val="361997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COURTING TIME</a:t>
            </a:r>
            <a:endParaRPr lang="LID4096" dirty="0"/>
          </a:p>
        </p:txBody>
      </p:sp>
    </p:spTree>
    <p:extLst>
      <p:ext uri="{BB962C8B-B14F-4D97-AF65-F5344CB8AC3E}">
        <p14:creationId xmlns:p14="http://schemas.microsoft.com/office/powerpoint/2010/main" val="271522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INDEPENDENT AREA SHOULD BE RESPECTED. </a:t>
            </a:r>
          </a:p>
          <a:p>
            <a:endParaRPr lang="en-GB" dirty="0"/>
          </a:p>
          <a:p>
            <a:r>
              <a:rPr lang="en-GB" dirty="0"/>
              <a:t>SPOUCES NEED THEIR SPACE</a:t>
            </a:r>
          </a:p>
          <a:p>
            <a:endParaRPr lang="en-GB" dirty="0"/>
          </a:p>
          <a:p>
            <a:r>
              <a:rPr lang="en-GB" dirty="0"/>
              <a:t>SO, WHAT DOES THE CIRCLE REALY REPRESENT?</a:t>
            </a:r>
            <a:endParaRPr lang="LID4096" dirty="0"/>
          </a:p>
        </p:txBody>
      </p:sp>
    </p:spTree>
    <p:extLst>
      <p:ext uri="{BB962C8B-B14F-4D97-AF65-F5344CB8AC3E}">
        <p14:creationId xmlns:p14="http://schemas.microsoft.com/office/powerpoint/2010/main" val="232290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b="1" dirty="0"/>
              <a:t>• What it means: </a:t>
            </a:r>
            <a:r>
              <a:rPr lang="en-US" dirty="0"/>
              <a:t>The overlapping circles show that our body, thoughts, feelings, and social life work together, with spirituality at their </a:t>
            </a:r>
            <a:r>
              <a:rPr lang="en-US" dirty="0" err="1"/>
              <a:t>centre</a:t>
            </a:r>
            <a:r>
              <a:rPr lang="en-US" dirty="0"/>
              <a:t>. “Environmental Press” means the influences around us that shape </a:t>
            </a:r>
            <a:r>
              <a:rPr lang="en-US" dirty="0" err="1"/>
              <a:t>behaviour</a:t>
            </a:r>
            <a:r>
              <a:rPr lang="en-US" dirty="0"/>
              <a:t>.</a:t>
            </a:r>
          </a:p>
          <a:p>
            <a:endParaRPr lang="en-US" b="1" dirty="0"/>
          </a:p>
          <a:p>
            <a:r>
              <a:rPr lang="en-US" b="1" dirty="0"/>
              <a:t>• Why it’s included: </a:t>
            </a:r>
            <a:r>
              <a:rPr lang="en-US" dirty="0"/>
              <a:t>It gives couples a way to look beyond a partner’s immediate reaction and consider the needs and influences behind it.</a:t>
            </a:r>
          </a:p>
          <a:p>
            <a:endParaRPr lang="en-US" b="1" dirty="0"/>
          </a:p>
          <a:p>
            <a:r>
              <a:rPr lang="en-US" b="1" dirty="0"/>
              <a:t>• How it fits: </a:t>
            </a:r>
            <a:r>
              <a:rPr lang="en-US" b="0" dirty="0"/>
              <a:t>M</a:t>
            </a:r>
            <a:r>
              <a:rPr lang="en-US" dirty="0"/>
              <a:t>arriage takes lifelong work with later lessons on listening, patience, and self-control. Understanding the whole person helps turn those lessons into daily choices.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PROBLEMS CAN AFFECT BEHAVIOUR</a:t>
            </a:r>
            <a:endParaRPr lang="LID4096" dirty="0"/>
          </a:p>
        </p:txBody>
      </p:sp>
    </p:spTree>
    <p:extLst>
      <p:ext uri="{BB962C8B-B14F-4D97-AF65-F5344CB8AC3E}">
        <p14:creationId xmlns:p14="http://schemas.microsoft.com/office/powerpoint/2010/main" val="1754977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b="1" dirty="0"/>
              <a:t>BEHAVIOUR</a:t>
            </a:r>
            <a:r>
              <a:rPr lang="en-GB" dirty="0"/>
              <a:t>: </a:t>
            </a:r>
          </a:p>
          <a:p>
            <a:endParaRPr lang="en-GB" dirty="0"/>
          </a:p>
          <a:p>
            <a:r>
              <a:rPr lang="en-GB" b="1" i="1" dirty="0"/>
              <a:t>Acceptable</a:t>
            </a:r>
            <a:r>
              <a:rPr lang="en-GB" dirty="0"/>
              <a:t>: </a:t>
            </a:r>
          </a:p>
          <a:p>
            <a:r>
              <a:rPr lang="en-GB" dirty="0"/>
              <a:t>Able to solve problems, not causing marital friction.</a:t>
            </a:r>
          </a:p>
          <a:p>
            <a:endParaRPr lang="en-GB" dirty="0"/>
          </a:p>
          <a:p>
            <a:r>
              <a:rPr lang="en-GB" b="1" i="1" dirty="0"/>
              <a:t>Neutral</a:t>
            </a:r>
            <a:r>
              <a:rPr lang="en-GB" dirty="0"/>
              <a:t>: I don’t care attitude, or I do not mind attitude</a:t>
            </a:r>
          </a:p>
          <a:p>
            <a:endParaRPr lang="en-GB" dirty="0"/>
          </a:p>
          <a:p>
            <a:r>
              <a:rPr lang="en-GB" b="1" i="1" dirty="0"/>
              <a:t>Unacceptable: </a:t>
            </a:r>
          </a:p>
          <a:p>
            <a:r>
              <a:rPr lang="en-GB" dirty="0"/>
              <a:t>Causing a negative environment. </a:t>
            </a:r>
          </a:p>
          <a:p>
            <a:endParaRPr lang="LID4096" dirty="0"/>
          </a:p>
        </p:txBody>
      </p:sp>
    </p:spTree>
    <p:extLst>
      <p:ext uri="{BB962C8B-B14F-4D97-AF65-F5344CB8AC3E}">
        <p14:creationId xmlns:p14="http://schemas.microsoft.com/office/powerpoint/2010/main" val="3713892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LID4096" dirty="0"/>
          </a:p>
        </p:txBody>
      </p:sp>
    </p:spTree>
    <p:extLst>
      <p:ext uri="{BB962C8B-B14F-4D97-AF65-F5344CB8AC3E}">
        <p14:creationId xmlns:p14="http://schemas.microsoft.com/office/powerpoint/2010/main" val="2056140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2042C-9B12-3DBE-6981-AAFAFFFB33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201BEE-EBB0-BF79-FDEB-DDC5B2E043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89ACC1-5967-CD6A-0AC4-19AB40F597C5}"/>
              </a:ext>
            </a:extLst>
          </p:cNvPr>
          <p:cNvSpPr>
            <a:spLocks noGrp="1"/>
          </p:cNvSpPr>
          <p:nvPr>
            <p:ph type="dt" sz="half" idx="10"/>
          </p:nvPr>
        </p:nvSpPr>
        <p:spPr/>
        <p:txBody>
          <a:bodyPr/>
          <a:lstStyle/>
          <a:p>
            <a:fld id="{D32DBE9D-D906-4B40-9857-334638E25CF0}" type="datetime1">
              <a:rPr lang="en-US" smtClean="0"/>
              <a:t>9/12/2026</a:t>
            </a:fld>
            <a:endParaRPr lang="en-US"/>
          </a:p>
        </p:txBody>
      </p:sp>
      <p:sp>
        <p:nvSpPr>
          <p:cNvPr id="5" name="Footer Placeholder 4">
            <a:extLst>
              <a:ext uri="{FF2B5EF4-FFF2-40B4-BE49-F238E27FC236}">
                <a16:creationId xmlns:a16="http://schemas.microsoft.com/office/drawing/2014/main" id="{A71C1D55-3EB9-393D-5567-8C5434FEEC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BC4583-C672-5EED-878F-890A60AE7864}"/>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923104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6AF31-ADE8-E26C-E85B-72C3BB8BDA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D8C4FD-60FF-FE94-3B5F-1A2DA12064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83CA01-68D6-DED6-48A4-373D8CED782B}"/>
              </a:ext>
            </a:extLst>
          </p:cNvPr>
          <p:cNvSpPr>
            <a:spLocks noGrp="1"/>
          </p:cNvSpPr>
          <p:nvPr>
            <p:ph type="dt" sz="half" idx="10"/>
          </p:nvPr>
        </p:nvSpPr>
        <p:spPr/>
        <p:txBody>
          <a:bodyPr/>
          <a:lstStyle/>
          <a:p>
            <a:fld id="{1FFF7A1D-CFC2-42AF-BF89-683E1DF33D70}" type="datetime1">
              <a:rPr lang="en-US" smtClean="0"/>
              <a:t>9/12/2026</a:t>
            </a:fld>
            <a:endParaRPr lang="en-US"/>
          </a:p>
        </p:txBody>
      </p:sp>
      <p:sp>
        <p:nvSpPr>
          <p:cNvPr id="5" name="Footer Placeholder 4">
            <a:extLst>
              <a:ext uri="{FF2B5EF4-FFF2-40B4-BE49-F238E27FC236}">
                <a16:creationId xmlns:a16="http://schemas.microsoft.com/office/drawing/2014/main" id="{4E386692-BBF5-1774-27D2-6249780D8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AFE3C-B85B-AF43-ABC0-4C958017C1EF}"/>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270387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E2675C-B002-EA19-0307-9D6576D271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80FF60-C1B3-2217-A118-47DF548077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1AF436-8656-BBE8-3F3A-25BADA7479A1}"/>
              </a:ext>
            </a:extLst>
          </p:cNvPr>
          <p:cNvSpPr>
            <a:spLocks noGrp="1"/>
          </p:cNvSpPr>
          <p:nvPr>
            <p:ph type="dt" sz="half" idx="10"/>
          </p:nvPr>
        </p:nvSpPr>
        <p:spPr/>
        <p:txBody>
          <a:bodyPr/>
          <a:lstStyle/>
          <a:p>
            <a:fld id="{931E7289-45EF-4A69-AB77-4585E6B66C42}" type="datetime1">
              <a:rPr lang="en-US" smtClean="0"/>
              <a:t>9/12/2026</a:t>
            </a:fld>
            <a:endParaRPr lang="en-US"/>
          </a:p>
        </p:txBody>
      </p:sp>
      <p:sp>
        <p:nvSpPr>
          <p:cNvPr id="5" name="Footer Placeholder 4">
            <a:extLst>
              <a:ext uri="{FF2B5EF4-FFF2-40B4-BE49-F238E27FC236}">
                <a16:creationId xmlns:a16="http://schemas.microsoft.com/office/drawing/2014/main" id="{CE7BEAF5-28F6-7BDF-BBE5-A8B2373A6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516D44-9D54-EF7D-23C2-C63044F98BB6}"/>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2568930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1B3A0-4DBF-7D6A-7644-273CD886B4FA}"/>
              </a:ext>
            </a:extLst>
          </p:cNvPr>
          <p:cNvSpPr>
            <a:spLocks noGrp="1"/>
          </p:cNvSpPr>
          <p:nvPr>
            <p:ph type="title"/>
          </p:nvPr>
        </p:nvSpPr>
        <p:spPr/>
        <p:txBody>
          <a:bodyPr/>
          <a:lstStyle>
            <a:lvl1pPr>
              <a:defRPr>
                <a:solidFill>
                  <a:schemeClr val="bg1"/>
                </a:solidFill>
                <a:highlight>
                  <a:srgbClr val="800080"/>
                </a:highlight>
              </a:defRPr>
            </a:lvl1pPr>
          </a:lstStyle>
          <a:p>
            <a:r>
              <a:rPr lang="en-US"/>
              <a:t>Click to edit Master title style</a:t>
            </a:r>
          </a:p>
        </p:txBody>
      </p:sp>
      <p:sp>
        <p:nvSpPr>
          <p:cNvPr id="3" name="Content Placeholder 2">
            <a:extLst>
              <a:ext uri="{FF2B5EF4-FFF2-40B4-BE49-F238E27FC236}">
                <a16:creationId xmlns:a16="http://schemas.microsoft.com/office/drawing/2014/main" id="{0D215575-3C65-3006-F993-724AB91F1C8C}"/>
              </a:ext>
            </a:extLst>
          </p:cNvPr>
          <p:cNvSpPr>
            <a:spLocks noGrp="1"/>
          </p:cNvSpPr>
          <p:nvPr>
            <p:ph idx="1"/>
          </p:nvPr>
        </p:nvSpPr>
        <p:spPr/>
        <p:txBody>
          <a:bodyPr/>
          <a:lstStyle>
            <a:lvl1pPr>
              <a:defRPr>
                <a:solidFill>
                  <a:srgbClr val="0070C0"/>
                </a:solidFill>
              </a:defRPr>
            </a:lvl1pPr>
            <a:lvl2pPr>
              <a:defRPr sz="2800">
                <a:solidFill>
                  <a:schemeClr val="accent2"/>
                </a:solidFill>
              </a:defRPr>
            </a:lvl2pPr>
            <a:lvl3pPr>
              <a:defRPr sz="2800">
                <a:solidFill>
                  <a:schemeClr val="accent6">
                    <a:lumMod val="75000"/>
                  </a:schemeClr>
                </a:solidFill>
              </a:defRPr>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E90D0E1-AEF9-FFD9-0AC5-40AD7D2E994F}"/>
              </a:ext>
            </a:extLst>
          </p:cNvPr>
          <p:cNvSpPr>
            <a:spLocks noGrp="1"/>
          </p:cNvSpPr>
          <p:nvPr>
            <p:ph type="dt" sz="half" idx="10"/>
          </p:nvPr>
        </p:nvSpPr>
        <p:spPr/>
        <p:txBody>
          <a:bodyPr/>
          <a:lstStyle/>
          <a:p>
            <a:fld id="{9A6CC3AD-296B-4F86-83DE-86039129703C}" type="datetime1">
              <a:rPr lang="en-US" smtClean="0"/>
              <a:t>9/12/2026</a:t>
            </a:fld>
            <a:endParaRPr lang="en-US"/>
          </a:p>
        </p:txBody>
      </p:sp>
      <p:sp>
        <p:nvSpPr>
          <p:cNvPr id="5" name="Footer Placeholder 4">
            <a:extLst>
              <a:ext uri="{FF2B5EF4-FFF2-40B4-BE49-F238E27FC236}">
                <a16:creationId xmlns:a16="http://schemas.microsoft.com/office/drawing/2014/main" id="{E6AE2551-F264-65C4-7A60-9BEE5A5594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164D98-BA9C-270D-63F0-E36F4B021187}"/>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8849369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3F1A3-3946-F2C8-4E49-BA37899D60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41F1AA-CA19-B4AE-F44E-4B17D6C290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95835C-27D8-74FE-9E69-3127FACE708F}"/>
              </a:ext>
            </a:extLst>
          </p:cNvPr>
          <p:cNvSpPr>
            <a:spLocks noGrp="1"/>
          </p:cNvSpPr>
          <p:nvPr>
            <p:ph type="dt" sz="half" idx="10"/>
          </p:nvPr>
        </p:nvSpPr>
        <p:spPr/>
        <p:txBody>
          <a:bodyPr/>
          <a:lstStyle/>
          <a:p>
            <a:fld id="{03B49428-30B9-4A61-9A8A-20DEDDF72726}" type="datetime1">
              <a:rPr lang="en-US" smtClean="0"/>
              <a:t>9/12/2026</a:t>
            </a:fld>
            <a:endParaRPr lang="en-US"/>
          </a:p>
        </p:txBody>
      </p:sp>
      <p:sp>
        <p:nvSpPr>
          <p:cNvPr id="5" name="Footer Placeholder 4">
            <a:extLst>
              <a:ext uri="{FF2B5EF4-FFF2-40B4-BE49-F238E27FC236}">
                <a16:creationId xmlns:a16="http://schemas.microsoft.com/office/drawing/2014/main" id="{641E8919-477B-5778-7D1E-851ED2DC77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F5F81D-E145-A3C8-6394-188B843629A9}"/>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3805776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51479-E782-7DDC-67B9-251B8BA401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097490-F306-9838-C2BD-4F98540594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06CA5E-5ECA-12A4-7D82-45B3171D68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A199AE-1CE5-5704-CB7B-380A0C1BC1F6}"/>
              </a:ext>
            </a:extLst>
          </p:cNvPr>
          <p:cNvSpPr>
            <a:spLocks noGrp="1"/>
          </p:cNvSpPr>
          <p:nvPr>
            <p:ph type="dt" sz="half" idx="10"/>
          </p:nvPr>
        </p:nvSpPr>
        <p:spPr/>
        <p:txBody>
          <a:bodyPr/>
          <a:lstStyle/>
          <a:p>
            <a:fld id="{190F4266-AAD7-4C73-A354-BDF4825EA802}" type="datetime1">
              <a:rPr lang="en-US" smtClean="0"/>
              <a:t>9/12/2026</a:t>
            </a:fld>
            <a:endParaRPr lang="en-US"/>
          </a:p>
        </p:txBody>
      </p:sp>
      <p:sp>
        <p:nvSpPr>
          <p:cNvPr id="6" name="Footer Placeholder 5">
            <a:extLst>
              <a:ext uri="{FF2B5EF4-FFF2-40B4-BE49-F238E27FC236}">
                <a16:creationId xmlns:a16="http://schemas.microsoft.com/office/drawing/2014/main" id="{4123F090-E397-DE0A-C01E-2185159D81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A5133C-6A95-C285-D4E4-02C9539B6A1A}"/>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202291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DC2E6-6147-8893-7380-9B8665658B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38B17C-5849-EC8F-F152-B863B61F05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B5AA37-89D4-D596-C831-B0457F6169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7CB6A7-7026-E46E-8E52-6674AEC123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7C4F6A-C8DA-2197-71BA-9C92770A3F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7A5A68-C8D9-8B4A-59E1-F927FEDD2575}"/>
              </a:ext>
            </a:extLst>
          </p:cNvPr>
          <p:cNvSpPr>
            <a:spLocks noGrp="1"/>
          </p:cNvSpPr>
          <p:nvPr>
            <p:ph type="dt" sz="half" idx="10"/>
          </p:nvPr>
        </p:nvSpPr>
        <p:spPr/>
        <p:txBody>
          <a:bodyPr/>
          <a:lstStyle/>
          <a:p>
            <a:fld id="{294AEF1C-B739-43D4-9B2B-2658DB863126}" type="datetime1">
              <a:rPr lang="en-US" smtClean="0"/>
              <a:t>9/12/2026</a:t>
            </a:fld>
            <a:endParaRPr lang="en-US"/>
          </a:p>
        </p:txBody>
      </p:sp>
      <p:sp>
        <p:nvSpPr>
          <p:cNvPr id="8" name="Footer Placeholder 7">
            <a:extLst>
              <a:ext uri="{FF2B5EF4-FFF2-40B4-BE49-F238E27FC236}">
                <a16:creationId xmlns:a16="http://schemas.microsoft.com/office/drawing/2014/main" id="{8AB397E3-FC8E-3A84-34D1-1BC9AA3577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84E18FF-5FCD-490E-1F86-A51D1F0412C9}"/>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295128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35537-C177-254F-7271-D144E68543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E420F2-D400-7C7D-76F0-C679D6258F0E}"/>
              </a:ext>
            </a:extLst>
          </p:cNvPr>
          <p:cNvSpPr>
            <a:spLocks noGrp="1"/>
          </p:cNvSpPr>
          <p:nvPr>
            <p:ph type="dt" sz="half" idx="10"/>
          </p:nvPr>
        </p:nvSpPr>
        <p:spPr/>
        <p:txBody>
          <a:bodyPr/>
          <a:lstStyle/>
          <a:p>
            <a:fld id="{EFF35475-2E13-4067-8695-9B981858234B}" type="datetime1">
              <a:rPr lang="en-US" smtClean="0"/>
              <a:t>9/12/2026</a:t>
            </a:fld>
            <a:endParaRPr lang="en-US"/>
          </a:p>
        </p:txBody>
      </p:sp>
      <p:sp>
        <p:nvSpPr>
          <p:cNvPr id="4" name="Footer Placeholder 3">
            <a:extLst>
              <a:ext uri="{FF2B5EF4-FFF2-40B4-BE49-F238E27FC236}">
                <a16:creationId xmlns:a16="http://schemas.microsoft.com/office/drawing/2014/main" id="{C4F1F723-5BA0-9815-8FB6-B25F2722AE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9122A-FBE7-23B1-F166-5102819B659F}"/>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483653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CE6E46-F698-BDBE-D50E-EFF3ED04AEF8}"/>
              </a:ext>
            </a:extLst>
          </p:cNvPr>
          <p:cNvSpPr>
            <a:spLocks noGrp="1"/>
          </p:cNvSpPr>
          <p:nvPr>
            <p:ph type="dt" sz="half" idx="10"/>
          </p:nvPr>
        </p:nvSpPr>
        <p:spPr/>
        <p:txBody>
          <a:bodyPr/>
          <a:lstStyle/>
          <a:p>
            <a:fld id="{61BE40CC-7BD6-454E-B315-1285EEB105C4}" type="datetime1">
              <a:rPr lang="en-US" smtClean="0"/>
              <a:t>9/12/2026</a:t>
            </a:fld>
            <a:endParaRPr lang="en-US"/>
          </a:p>
        </p:txBody>
      </p:sp>
      <p:sp>
        <p:nvSpPr>
          <p:cNvPr id="3" name="Footer Placeholder 2">
            <a:extLst>
              <a:ext uri="{FF2B5EF4-FFF2-40B4-BE49-F238E27FC236}">
                <a16:creationId xmlns:a16="http://schemas.microsoft.com/office/drawing/2014/main" id="{0A8E9205-36EB-ECFB-3B4F-3AF3B2D282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B85FA4-B741-B945-328A-395D14685551}"/>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219790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6F462-92F6-E07C-2CA4-E128DD17B6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EED961-423C-B0C8-8097-A0CB1F73F8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140722-CCB3-D19A-7E07-76BF2A927D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2066B8-D087-405C-76A8-E0AC365B18C2}"/>
              </a:ext>
            </a:extLst>
          </p:cNvPr>
          <p:cNvSpPr>
            <a:spLocks noGrp="1"/>
          </p:cNvSpPr>
          <p:nvPr>
            <p:ph type="dt" sz="half" idx="10"/>
          </p:nvPr>
        </p:nvSpPr>
        <p:spPr/>
        <p:txBody>
          <a:bodyPr/>
          <a:lstStyle/>
          <a:p>
            <a:fld id="{874E10B2-A0A0-4753-BDDA-7F1AF0141FAD}" type="datetime1">
              <a:rPr lang="en-US" smtClean="0"/>
              <a:t>9/12/2026</a:t>
            </a:fld>
            <a:endParaRPr lang="en-US"/>
          </a:p>
        </p:txBody>
      </p:sp>
      <p:sp>
        <p:nvSpPr>
          <p:cNvPr id="6" name="Footer Placeholder 5">
            <a:extLst>
              <a:ext uri="{FF2B5EF4-FFF2-40B4-BE49-F238E27FC236}">
                <a16:creationId xmlns:a16="http://schemas.microsoft.com/office/drawing/2014/main" id="{C4941C70-39CE-A5B2-DCA4-0B3CFE838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77F7B3-9795-7F9D-6310-624C0A6AEAE1}"/>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1399861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60304-8E7E-63C5-CAF1-9982FC7952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620317-2622-3CF3-7FEB-CEB5A77AC0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3BB82A-48A4-18E7-FDC3-6F8A1DCA9F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5B70DA-E2F1-96E8-28ED-A5969376BC6B}"/>
              </a:ext>
            </a:extLst>
          </p:cNvPr>
          <p:cNvSpPr>
            <a:spLocks noGrp="1"/>
          </p:cNvSpPr>
          <p:nvPr>
            <p:ph type="dt" sz="half" idx="10"/>
          </p:nvPr>
        </p:nvSpPr>
        <p:spPr/>
        <p:txBody>
          <a:bodyPr/>
          <a:lstStyle/>
          <a:p>
            <a:fld id="{52A81F93-C129-4F2E-8616-B705785044C8}" type="datetime1">
              <a:rPr lang="en-US" smtClean="0"/>
              <a:t>9/12/2026</a:t>
            </a:fld>
            <a:endParaRPr lang="en-US"/>
          </a:p>
        </p:txBody>
      </p:sp>
      <p:sp>
        <p:nvSpPr>
          <p:cNvPr id="6" name="Footer Placeholder 5">
            <a:extLst>
              <a:ext uri="{FF2B5EF4-FFF2-40B4-BE49-F238E27FC236}">
                <a16:creationId xmlns:a16="http://schemas.microsoft.com/office/drawing/2014/main" id="{C07A944E-7E96-48A4-2828-7614A8C85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BBE7A0-4DC2-89CF-589E-B54AF3191F43}"/>
              </a:ext>
            </a:extLst>
          </p:cNvPr>
          <p:cNvSpPr>
            <a:spLocks noGrp="1"/>
          </p:cNvSpPr>
          <p:nvPr>
            <p:ph type="sldNum" sz="quarter" idx="12"/>
          </p:nvPr>
        </p:nvSpPr>
        <p:spPr/>
        <p:txBody>
          <a:bodyPr/>
          <a:lstStyle/>
          <a:p>
            <a:fld id="{35132DB1-325D-4BD9-92E1-3B5B92727541}" type="slidenum">
              <a:rPr lang="en-US" smtClean="0"/>
              <a:t>‹#›</a:t>
            </a:fld>
            <a:endParaRPr lang="en-US"/>
          </a:p>
        </p:txBody>
      </p:sp>
    </p:spTree>
    <p:extLst>
      <p:ext uri="{BB962C8B-B14F-4D97-AF65-F5344CB8AC3E}">
        <p14:creationId xmlns:p14="http://schemas.microsoft.com/office/powerpoint/2010/main" val="1088024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C0308E-39CD-783D-362A-08E9225E68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BAC8AF-3B8F-F8BB-3338-DE3FFFDB43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8CC531-46A9-57B2-F718-A5C6D6FA20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453772-057D-472D-95E0-06F11E451577}" type="datetime1">
              <a:rPr lang="en-US" smtClean="0"/>
              <a:t>9/12/2026</a:t>
            </a:fld>
            <a:endParaRPr lang="en-US"/>
          </a:p>
        </p:txBody>
      </p:sp>
      <p:sp>
        <p:nvSpPr>
          <p:cNvPr id="5" name="Footer Placeholder 4">
            <a:extLst>
              <a:ext uri="{FF2B5EF4-FFF2-40B4-BE49-F238E27FC236}">
                <a16:creationId xmlns:a16="http://schemas.microsoft.com/office/drawing/2014/main" id="{2C4DD485-D2FE-4BF2-50F5-ACDED6B6DA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F65D4AD-4174-9014-FA80-AB19ADBC87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132DB1-325D-4BD9-92E1-3B5B92727541}" type="slidenum">
              <a:rPr lang="en-US" smtClean="0"/>
              <a:t>‹#›</a:t>
            </a:fld>
            <a:endParaRPr lang="en-US"/>
          </a:p>
        </p:txBody>
      </p:sp>
    </p:spTree>
    <p:extLst>
      <p:ext uri="{BB962C8B-B14F-4D97-AF65-F5344CB8AC3E}">
        <p14:creationId xmlns:p14="http://schemas.microsoft.com/office/powerpoint/2010/main" val="3213529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mailto:Joseph.agius@hotmail.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E6725898-37DC-D1ED-15CD-373D7D1DACD9}"/>
              </a:ext>
            </a:extLst>
          </p:cNvPr>
          <p:cNvPicPr>
            <a:picLocks noChangeAspect="1"/>
          </p:cNvPicPr>
          <p:nvPr/>
        </p:nvPicPr>
        <p:blipFill>
          <a:blip r:embed="rId2">
            <a:duotone>
              <a:schemeClr val="accent5">
                <a:shade val="45000"/>
                <a:satMod val="135000"/>
              </a:schemeClr>
              <a:prstClr val="white"/>
            </a:duotone>
          </a:blip>
          <a:stretch>
            <a:fillRect/>
          </a:stretch>
        </p:blipFill>
        <p:spPr>
          <a:xfrm>
            <a:off x="4135975" y="492562"/>
            <a:ext cx="3920050" cy="3372168"/>
          </a:xfrm>
          <a:prstGeom prst="rect">
            <a:avLst/>
          </a:prstGeom>
        </p:spPr>
      </p:pic>
      <p:sp>
        <p:nvSpPr>
          <p:cNvPr id="8" name="TextBox 7">
            <a:extLst>
              <a:ext uri="{FF2B5EF4-FFF2-40B4-BE49-F238E27FC236}">
                <a16:creationId xmlns:a16="http://schemas.microsoft.com/office/drawing/2014/main" id="{85184402-EAB8-A722-88D2-A5C959EE211F}"/>
              </a:ext>
            </a:extLst>
          </p:cNvPr>
          <p:cNvSpPr txBox="1"/>
          <p:nvPr/>
        </p:nvSpPr>
        <p:spPr>
          <a:xfrm>
            <a:off x="8964764" y="5306118"/>
            <a:ext cx="2949269" cy="1261884"/>
          </a:xfrm>
          <a:prstGeom prst="rect">
            <a:avLst/>
          </a:prstGeom>
          <a:noFill/>
        </p:spPr>
        <p:txBody>
          <a:bodyPr wrap="none" rtlCol="0">
            <a:spAutoFit/>
          </a:bodyPr>
          <a:lstStyle/>
          <a:p>
            <a:endParaRPr lang="en-GB" sz="2000" dirty="0"/>
          </a:p>
          <a:p>
            <a:r>
              <a:rPr lang="en-GB" sz="2000" dirty="0">
                <a:solidFill>
                  <a:srgbClr val="0070C0"/>
                </a:solidFill>
              </a:rPr>
              <a:t>Dr. Joseph Agius</a:t>
            </a:r>
          </a:p>
          <a:p>
            <a:r>
              <a:rPr lang="en-GB" dirty="0">
                <a:solidFill>
                  <a:srgbClr val="0070C0"/>
                </a:solidFill>
              </a:rPr>
              <a:t>+35679475618</a:t>
            </a:r>
          </a:p>
          <a:p>
            <a:r>
              <a:rPr lang="en-GB" dirty="0">
                <a:solidFill>
                  <a:srgbClr val="0070C0"/>
                </a:solidFill>
              </a:rPr>
              <a:t>Joseph.agius@hotmail.com</a:t>
            </a:r>
            <a:endParaRPr lang="LID4096" dirty="0">
              <a:solidFill>
                <a:srgbClr val="0070C0"/>
              </a:solidFill>
            </a:endParaRPr>
          </a:p>
        </p:txBody>
      </p:sp>
      <p:cxnSp>
        <p:nvCxnSpPr>
          <p:cNvPr id="23" name="Straight Connector 22">
            <a:extLst>
              <a:ext uri="{FF2B5EF4-FFF2-40B4-BE49-F238E27FC236}">
                <a16:creationId xmlns:a16="http://schemas.microsoft.com/office/drawing/2014/main" id="{09AF5BE6-3C9C-8E50-AAE4-A57059655B18}"/>
              </a:ext>
            </a:extLst>
          </p:cNvPr>
          <p:cNvCxnSpPr/>
          <p:nvPr/>
        </p:nvCxnSpPr>
        <p:spPr>
          <a:xfrm>
            <a:off x="9054353" y="5576047"/>
            <a:ext cx="2707341" cy="0"/>
          </a:xfrm>
          <a:prstGeom prst="line">
            <a:avLst/>
          </a:prstGeom>
          <a:ln w="28575"/>
        </p:spPr>
        <p:style>
          <a:lnRef idx="2">
            <a:schemeClr val="accent2"/>
          </a:lnRef>
          <a:fillRef idx="0">
            <a:schemeClr val="accent2"/>
          </a:fillRef>
          <a:effectRef idx="1">
            <a:schemeClr val="accent2"/>
          </a:effectRef>
          <a:fontRef idx="minor">
            <a:schemeClr val="tx1"/>
          </a:fontRef>
        </p:style>
      </p:cxnSp>
      <p:sp>
        <p:nvSpPr>
          <p:cNvPr id="3" name="Slide Number Placeholder 2">
            <a:extLst>
              <a:ext uri="{FF2B5EF4-FFF2-40B4-BE49-F238E27FC236}">
                <a16:creationId xmlns:a16="http://schemas.microsoft.com/office/drawing/2014/main" id="{D5A20F54-794D-9E1B-8C22-F188787EABC1}"/>
              </a:ext>
            </a:extLst>
          </p:cNvPr>
          <p:cNvSpPr>
            <a:spLocks noGrp="1"/>
          </p:cNvSpPr>
          <p:nvPr>
            <p:ph type="sldNum" sz="quarter" idx="12"/>
          </p:nvPr>
        </p:nvSpPr>
        <p:spPr/>
        <p:txBody>
          <a:bodyPr/>
          <a:lstStyle/>
          <a:p>
            <a:fld id="{35132DB1-325D-4BD9-92E1-3B5B92727541}" type="slidenum">
              <a:rPr lang="en-US" smtClean="0"/>
              <a:t>1</a:t>
            </a:fld>
            <a:endParaRPr lang="en-US"/>
          </a:p>
        </p:txBody>
      </p:sp>
      <p:sp>
        <p:nvSpPr>
          <p:cNvPr id="26" name="Relationship subtitle"/>
          <p:cNvSpPr txBox="1"/>
          <p:nvPr/>
        </p:nvSpPr>
        <p:spPr>
          <a:xfrm>
            <a:off x="1920255" y="4156484"/>
            <a:ext cx="8351489" cy="738664"/>
          </a:xfrm>
          <a:prstGeom prst="rect">
            <a:avLst/>
          </a:prstGeom>
          <a:solidFill>
            <a:srgbClr val="7030A0"/>
          </a:solidFill>
        </p:spPr>
        <p:txBody>
          <a:bodyPr wrap="square" lIns="0" tIns="0" rIns="0" bIns="0" anchor="ctr">
            <a:spAutoFit/>
          </a:bodyPr>
          <a:lstStyle/>
          <a:p>
            <a:pPr algn="ctr">
              <a:lnSpc>
                <a:spcPct val="100000"/>
              </a:lnSpc>
            </a:pPr>
            <a:r>
              <a:rPr sz="2400" b="1" dirty="0">
                <a:solidFill>
                  <a:schemeClr val="bg1"/>
                </a:solidFill>
              </a:rPr>
              <a:t>Understanding One Another:</a:t>
            </a:r>
          </a:p>
          <a:p>
            <a:pPr algn="ctr">
              <a:lnSpc>
                <a:spcPct val="100000"/>
              </a:lnSpc>
            </a:pPr>
            <a:r>
              <a:rPr sz="2400" b="1" dirty="0">
                <a:solidFill>
                  <a:schemeClr val="bg1"/>
                </a:solidFill>
              </a:rPr>
              <a:t>Growing Together in Love, Grace, and Faith</a:t>
            </a:r>
          </a:p>
        </p:txBody>
      </p:sp>
    </p:spTree>
    <p:extLst>
      <p:ext uri="{BB962C8B-B14F-4D97-AF65-F5344CB8AC3E}">
        <p14:creationId xmlns:p14="http://schemas.microsoft.com/office/powerpoint/2010/main" val="303064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9A3E60F-0610-FB4D-8B40-05634FE1E3A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E4A5908-C856-76FB-B85E-82A9FD70D820}"/>
              </a:ext>
            </a:extLst>
          </p:cNvPr>
          <p:cNvPicPr>
            <a:picLocks noChangeAspect="1"/>
          </p:cNvPicPr>
          <p:nvPr/>
        </p:nvPicPr>
        <p:blipFill>
          <a:blip r:embed="rId2"/>
          <a:srcRect r="57034"/>
          <a:stretch>
            <a:fillRect/>
          </a:stretch>
        </p:blipFill>
        <p:spPr>
          <a:xfrm>
            <a:off x="143306" y="1418940"/>
            <a:ext cx="5176839" cy="3972867"/>
          </a:xfrm>
          <a:prstGeom prst="rect">
            <a:avLst/>
          </a:prstGeom>
        </p:spPr>
      </p:pic>
      <p:sp>
        <p:nvSpPr>
          <p:cNvPr id="3" name="Slide Number Placeholder 2">
            <a:extLst>
              <a:ext uri="{FF2B5EF4-FFF2-40B4-BE49-F238E27FC236}">
                <a16:creationId xmlns:a16="http://schemas.microsoft.com/office/drawing/2014/main" id="{7C8CD544-C1A2-5692-3B53-B3017E629ADB}"/>
              </a:ext>
            </a:extLst>
          </p:cNvPr>
          <p:cNvSpPr>
            <a:spLocks noGrp="1"/>
          </p:cNvSpPr>
          <p:nvPr>
            <p:ph type="sldNum" sz="quarter" idx="12"/>
          </p:nvPr>
        </p:nvSpPr>
        <p:spPr/>
        <p:txBody>
          <a:bodyPr/>
          <a:lstStyle/>
          <a:p>
            <a:fld id="{35132DB1-325D-4BD9-92E1-3B5B92727541}" type="slidenum">
              <a:rPr lang="en-US" smtClean="0"/>
              <a:t>10</a:t>
            </a:fld>
            <a:endParaRPr lang="en-US"/>
          </a:p>
        </p:txBody>
      </p:sp>
      <p:sp>
        <p:nvSpPr>
          <p:cNvPr id="6" name="Title 1">
            <a:extLst>
              <a:ext uri="{FF2B5EF4-FFF2-40B4-BE49-F238E27FC236}">
                <a16:creationId xmlns:a16="http://schemas.microsoft.com/office/drawing/2014/main" id="{4E624C17-3209-677C-01C1-38FFD055C58F}"/>
              </a:ext>
            </a:extLst>
          </p:cNvPr>
          <p:cNvSpPr>
            <a:spLocks noGrp="1"/>
          </p:cNvSpPr>
          <p:nvPr>
            <p:ph type="title"/>
          </p:nvPr>
        </p:nvSpPr>
        <p:spPr>
          <a:xfrm>
            <a:off x="838200" y="291384"/>
            <a:ext cx="10515600" cy="868252"/>
          </a:xfrm>
        </p:spPr>
        <p:txBody>
          <a:bodyPr>
            <a:normAutofit/>
          </a:bodyPr>
          <a:lstStyle/>
          <a:p>
            <a:pPr algn="ctr"/>
            <a:r>
              <a:rPr lang="en-US" dirty="0"/>
              <a:t>Schematic model of human behavior </a:t>
            </a:r>
          </a:p>
        </p:txBody>
      </p:sp>
    </p:spTree>
    <p:extLst>
      <p:ext uri="{BB962C8B-B14F-4D97-AF65-F5344CB8AC3E}">
        <p14:creationId xmlns:p14="http://schemas.microsoft.com/office/powerpoint/2010/main" val="217314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7C10B87-07DD-C87E-5DF3-2834AD302FF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1D28F8D-DCA2-5826-75FB-118DFF86742D}"/>
              </a:ext>
            </a:extLst>
          </p:cNvPr>
          <p:cNvPicPr>
            <a:picLocks noChangeAspect="1"/>
          </p:cNvPicPr>
          <p:nvPr/>
        </p:nvPicPr>
        <p:blipFill>
          <a:blip r:embed="rId2"/>
          <a:srcRect r="46340"/>
          <a:stretch>
            <a:fillRect/>
          </a:stretch>
        </p:blipFill>
        <p:spPr>
          <a:xfrm>
            <a:off x="143306" y="1418940"/>
            <a:ext cx="6465312" cy="3972867"/>
          </a:xfrm>
          <a:prstGeom prst="rect">
            <a:avLst/>
          </a:prstGeom>
        </p:spPr>
      </p:pic>
      <p:sp>
        <p:nvSpPr>
          <p:cNvPr id="3" name="Slide Number Placeholder 2">
            <a:extLst>
              <a:ext uri="{FF2B5EF4-FFF2-40B4-BE49-F238E27FC236}">
                <a16:creationId xmlns:a16="http://schemas.microsoft.com/office/drawing/2014/main" id="{0E82AAAD-D7A3-D885-6A4C-2CA87D7F2081}"/>
              </a:ext>
            </a:extLst>
          </p:cNvPr>
          <p:cNvSpPr>
            <a:spLocks noGrp="1"/>
          </p:cNvSpPr>
          <p:nvPr>
            <p:ph type="sldNum" sz="quarter" idx="12"/>
          </p:nvPr>
        </p:nvSpPr>
        <p:spPr/>
        <p:txBody>
          <a:bodyPr/>
          <a:lstStyle/>
          <a:p>
            <a:fld id="{35132DB1-325D-4BD9-92E1-3B5B92727541}" type="slidenum">
              <a:rPr lang="en-US" smtClean="0"/>
              <a:t>11</a:t>
            </a:fld>
            <a:endParaRPr lang="en-US"/>
          </a:p>
        </p:txBody>
      </p:sp>
      <p:sp>
        <p:nvSpPr>
          <p:cNvPr id="6" name="Title 1">
            <a:extLst>
              <a:ext uri="{FF2B5EF4-FFF2-40B4-BE49-F238E27FC236}">
                <a16:creationId xmlns:a16="http://schemas.microsoft.com/office/drawing/2014/main" id="{DEFE60F4-B2F0-91CE-2BF8-0DFFE1C18075}"/>
              </a:ext>
            </a:extLst>
          </p:cNvPr>
          <p:cNvSpPr txBox="1">
            <a:spLocks/>
          </p:cNvSpPr>
          <p:nvPr/>
        </p:nvSpPr>
        <p:spPr>
          <a:xfrm>
            <a:off x="838200" y="291384"/>
            <a:ext cx="10515600" cy="8682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highlight>
                  <a:srgbClr val="800080"/>
                </a:highlight>
                <a:latin typeface="+mj-lt"/>
                <a:ea typeface="+mj-ea"/>
                <a:cs typeface="+mj-cs"/>
              </a:defRPr>
            </a:lvl1pPr>
          </a:lstStyle>
          <a:p>
            <a:pPr algn="ctr"/>
            <a:r>
              <a:rPr lang="en-US" dirty="0"/>
              <a:t>Schematic model of human behavior </a:t>
            </a:r>
          </a:p>
        </p:txBody>
      </p:sp>
    </p:spTree>
    <p:extLst>
      <p:ext uri="{BB962C8B-B14F-4D97-AF65-F5344CB8AC3E}">
        <p14:creationId xmlns:p14="http://schemas.microsoft.com/office/powerpoint/2010/main" val="3266402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82C787F-3A14-5574-3C86-5CFDF3E6CC3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F418404-1250-6D86-3A14-2C7F238DBE59}"/>
              </a:ext>
            </a:extLst>
          </p:cNvPr>
          <p:cNvPicPr>
            <a:picLocks noChangeAspect="1"/>
          </p:cNvPicPr>
          <p:nvPr/>
        </p:nvPicPr>
        <p:blipFill>
          <a:blip r:embed="rId3"/>
          <a:srcRect r="29868"/>
          <a:stretch>
            <a:fillRect/>
          </a:stretch>
        </p:blipFill>
        <p:spPr>
          <a:xfrm>
            <a:off x="143306" y="1418940"/>
            <a:ext cx="8449976" cy="3972867"/>
          </a:xfrm>
          <a:prstGeom prst="rect">
            <a:avLst/>
          </a:prstGeom>
        </p:spPr>
      </p:pic>
      <p:sp>
        <p:nvSpPr>
          <p:cNvPr id="3" name="Slide Number Placeholder 2">
            <a:extLst>
              <a:ext uri="{FF2B5EF4-FFF2-40B4-BE49-F238E27FC236}">
                <a16:creationId xmlns:a16="http://schemas.microsoft.com/office/drawing/2014/main" id="{7C8A17B7-0C2C-FDD2-7FB7-D2DDC5821040}"/>
              </a:ext>
            </a:extLst>
          </p:cNvPr>
          <p:cNvSpPr>
            <a:spLocks noGrp="1"/>
          </p:cNvSpPr>
          <p:nvPr>
            <p:ph type="sldNum" sz="quarter" idx="12"/>
          </p:nvPr>
        </p:nvSpPr>
        <p:spPr/>
        <p:txBody>
          <a:bodyPr/>
          <a:lstStyle/>
          <a:p>
            <a:fld id="{35132DB1-325D-4BD9-92E1-3B5B92727541}" type="slidenum">
              <a:rPr lang="en-US" smtClean="0"/>
              <a:t>12</a:t>
            </a:fld>
            <a:endParaRPr lang="en-US"/>
          </a:p>
        </p:txBody>
      </p:sp>
      <p:sp>
        <p:nvSpPr>
          <p:cNvPr id="6" name="Title 1">
            <a:extLst>
              <a:ext uri="{FF2B5EF4-FFF2-40B4-BE49-F238E27FC236}">
                <a16:creationId xmlns:a16="http://schemas.microsoft.com/office/drawing/2014/main" id="{A44F750F-5DAC-D21B-3CDE-57D6EEE8F2E7}"/>
              </a:ext>
            </a:extLst>
          </p:cNvPr>
          <p:cNvSpPr txBox="1">
            <a:spLocks/>
          </p:cNvSpPr>
          <p:nvPr/>
        </p:nvSpPr>
        <p:spPr>
          <a:xfrm>
            <a:off x="838200" y="291384"/>
            <a:ext cx="10515600" cy="8682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highlight>
                  <a:srgbClr val="800080"/>
                </a:highlight>
                <a:latin typeface="+mj-lt"/>
                <a:ea typeface="+mj-ea"/>
                <a:cs typeface="+mj-cs"/>
              </a:defRPr>
            </a:lvl1pPr>
          </a:lstStyle>
          <a:p>
            <a:pPr algn="ctr"/>
            <a:r>
              <a:rPr lang="en-US" dirty="0"/>
              <a:t>Schematic model of human behavior </a:t>
            </a:r>
          </a:p>
        </p:txBody>
      </p:sp>
    </p:spTree>
    <p:extLst>
      <p:ext uri="{BB962C8B-B14F-4D97-AF65-F5344CB8AC3E}">
        <p14:creationId xmlns:p14="http://schemas.microsoft.com/office/powerpoint/2010/main" val="877669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55611B4-304A-0BC9-239A-0609166575B8}"/>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83148A2-2F95-C32C-816A-726FA81D4590}"/>
              </a:ext>
            </a:extLst>
          </p:cNvPr>
          <p:cNvPicPr>
            <a:picLocks noChangeAspect="1"/>
          </p:cNvPicPr>
          <p:nvPr/>
        </p:nvPicPr>
        <p:blipFill>
          <a:blip r:embed="rId3"/>
          <a:srcRect r="14172"/>
          <a:stretch>
            <a:fillRect/>
          </a:stretch>
        </p:blipFill>
        <p:spPr>
          <a:xfrm>
            <a:off x="143306" y="1418940"/>
            <a:ext cx="10341121" cy="3972867"/>
          </a:xfrm>
          <a:prstGeom prst="rect">
            <a:avLst/>
          </a:prstGeom>
        </p:spPr>
      </p:pic>
      <p:sp>
        <p:nvSpPr>
          <p:cNvPr id="3" name="Slide Number Placeholder 2">
            <a:extLst>
              <a:ext uri="{FF2B5EF4-FFF2-40B4-BE49-F238E27FC236}">
                <a16:creationId xmlns:a16="http://schemas.microsoft.com/office/drawing/2014/main" id="{7E026AF2-07C7-20A9-5D2E-F5D3320AE109}"/>
              </a:ext>
            </a:extLst>
          </p:cNvPr>
          <p:cNvSpPr>
            <a:spLocks noGrp="1"/>
          </p:cNvSpPr>
          <p:nvPr>
            <p:ph type="sldNum" sz="quarter" idx="12"/>
          </p:nvPr>
        </p:nvSpPr>
        <p:spPr/>
        <p:txBody>
          <a:bodyPr/>
          <a:lstStyle/>
          <a:p>
            <a:fld id="{35132DB1-325D-4BD9-92E1-3B5B92727541}" type="slidenum">
              <a:rPr lang="en-US" smtClean="0"/>
              <a:t>13</a:t>
            </a:fld>
            <a:endParaRPr lang="en-US"/>
          </a:p>
        </p:txBody>
      </p:sp>
      <p:sp>
        <p:nvSpPr>
          <p:cNvPr id="6" name="Title 1">
            <a:extLst>
              <a:ext uri="{FF2B5EF4-FFF2-40B4-BE49-F238E27FC236}">
                <a16:creationId xmlns:a16="http://schemas.microsoft.com/office/drawing/2014/main" id="{F6779755-AB24-348F-809C-8DA4502FAB5D}"/>
              </a:ext>
            </a:extLst>
          </p:cNvPr>
          <p:cNvSpPr>
            <a:spLocks noGrp="1"/>
          </p:cNvSpPr>
          <p:nvPr>
            <p:ph type="title"/>
          </p:nvPr>
        </p:nvSpPr>
        <p:spPr>
          <a:xfrm>
            <a:off x="838200" y="291384"/>
            <a:ext cx="10515600" cy="868252"/>
          </a:xfrm>
        </p:spPr>
        <p:txBody>
          <a:bodyPr>
            <a:normAutofit/>
          </a:bodyPr>
          <a:lstStyle/>
          <a:p>
            <a:pPr algn="ctr"/>
            <a:r>
              <a:rPr lang="en-US" dirty="0"/>
              <a:t>Schematic model of human behavior </a:t>
            </a:r>
          </a:p>
        </p:txBody>
      </p:sp>
    </p:spTree>
    <p:extLst>
      <p:ext uri="{BB962C8B-B14F-4D97-AF65-F5344CB8AC3E}">
        <p14:creationId xmlns:p14="http://schemas.microsoft.com/office/powerpoint/2010/main" val="195843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71488BD-962F-9C1E-C9D4-E9B2EC54EED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E7A6BAB-FED4-50CA-B5AA-D92FB083BA0F}"/>
              </a:ext>
            </a:extLst>
          </p:cNvPr>
          <p:cNvPicPr>
            <a:picLocks noChangeAspect="1"/>
          </p:cNvPicPr>
          <p:nvPr/>
        </p:nvPicPr>
        <p:blipFill>
          <a:blip r:embed="rId3"/>
          <a:stretch>
            <a:fillRect/>
          </a:stretch>
        </p:blipFill>
        <p:spPr>
          <a:xfrm>
            <a:off x="143306" y="1418940"/>
            <a:ext cx="12048694" cy="3972867"/>
          </a:xfrm>
          <a:prstGeom prst="rect">
            <a:avLst/>
          </a:prstGeom>
        </p:spPr>
      </p:pic>
      <p:sp>
        <p:nvSpPr>
          <p:cNvPr id="3" name="Slide Number Placeholder 2">
            <a:extLst>
              <a:ext uri="{FF2B5EF4-FFF2-40B4-BE49-F238E27FC236}">
                <a16:creationId xmlns:a16="http://schemas.microsoft.com/office/drawing/2014/main" id="{7C9FBF8D-D095-8102-02CE-7FA85BE24C22}"/>
              </a:ext>
            </a:extLst>
          </p:cNvPr>
          <p:cNvSpPr>
            <a:spLocks noGrp="1"/>
          </p:cNvSpPr>
          <p:nvPr>
            <p:ph type="sldNum" sz="quarter" idx="12"/>
          </p:nvPr>
        </p:nvSpPr>
        <p:spPr/>
        <p:txBody>
          <a:bodyPr/>
          <a:lstStyle/>
          <a:p>
            <a:fld id="{35132DB1-325D-4BD9-92E1-3B5B92727541}" type="slidenum">
              <a:rPr lang="en-US" smtClean="0"/>
              <a:t>14</a:t>
            </a:fld>
            <a:endParaRPr lang="en-US"/>
          </a:p>
        </p:txBody>
      </p:sp>
      <p:sp>
        <p:nvSpPr>
          <p:cNvPr id="6" name="Title 1">
            <a:extLst>
              <a:ext uri="{FF2B5EF4-FFF2-40B4-BE49-F238E27FC236}">
                <a16:creationId xmlns:a16="http://schemas.microsoft.com/office/drawing/2014/main" id="{99A3848C-FCAA-9578-B1FF-11674624FCF9}"/>
              </a:ext>
            </a:extLst>
          </p:cNvPr>
          <p:cNvSpPr>
            <a:spLocks noGrp="1"/>
          </p:cNvSpPr>
          <p:nvPr>
            <p:ph type="title"/>
          </p:nvPr>
        </p:nvSpPr>
        <p:spPr>
          <a:xfrm>
            <a:off x="838200" y="291384"/>
            <a:ext cx="10515600" cy="868252"/>
          </a:xfrm>
        </p:spPr>
        <p:txBody>
          <a:bodyPr>
            <a:normAutofit/>
          </a:bodyPr>
          <a:lstStyle/>
          <a:p>
            <a:pPr algn="ctr"/>
            <a:r>
              <a:rPr lang="en-US" dirty="0"/>
              <a:t>Schematic model of human behavior </a:t>
            </a:r>
          </a:p>
        </p:txBody>
      </p:sp>
    </p:spTree>
    <p:extLst>
      <p:ext uri="{BB962C8B-B14F-4D97-AF65-F5344CB8AC3E}">
        <p14:creationId xmlns:p14="http://schemas.microsoft.com/office/powerpoint/2010/main" val="2463242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91AC426-8E1A-89F3-7ADF-E72C1DFB949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85A8C8A-1DD8-F0A9-4C25-7BA31EF1112C}"/>
              </a:ext>
            </a:extLst>
          </p:cNvPr>
          <p:cNvSpPr/>
          <p:nvPr/>
        </p:nvSpPr>
        <p:spPr>
          <a:xfrm>
            <a:off x="4362449" y="5823127"/>
            <a:ext cx="6609207" cy="41991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5" name="Picture 4">
            <a:extLst>
              <a:ext uri="{FF2B5EF4-FFF2-40B4-BE49-F238E27FC236}">
                <a16:creationId xmlns:a16="http://schemas.microsoft.com/office/drawing/2014/main" id="{A4E62787-AD7C-316E-392E-509C4ACE6AC2}"/>
              </a:ext>
            </a:extLst>
          </p:cNvPr>
          <p:cNvPicPr>
            <a:picLocks noChangeAspect="1"/>
          </p:cNvPicPr>
          <p:nvPr/>
        </p:nvPicPr>
        <p:blipFill>
          <a:blip r:embed="rId3"/>
          <a:srcRect r="14517"/>
          <a:stretch>
            <a:fillRect/>
          </a:stretch>
        </p:blipFill>
        <p:spPr>
          <a:xfrm>
            <a:off x="177800" y="1430423"/>
            <a:ext cx="10299558" cy="3972867"/>
          </a:xfrm>
          <a:prstGeom prst="rect">
            <a:avLst/>
          </a:prstGeom>
        </p:spPr>
      </p:pic>
      <p:pic>
        <p:nvPicPr>
          <p:cNvPr id="4" name="Picture 3" descr="Couple Fighting">
            <a:extLst>
              <a:ext uri="{FF2B5EF4-FFF2-40B4-BE49-F238E27FC236}">
                <a16:creationId xmlns:a16="http://schemas.microsoft.com/office/drawing/2014/main" id="{752063A7-52FD-65F8-243E-FC8A6DC5BA41}"/>
              </a:ext>
            </a:extLst>
          </p:cNvPr>
          <p:cNvPicPr>
            <a:picLocks noChangeAspect="1"/>
          </p:cNvPicPr>
          <p:nvPr/>
        </p:nvPicPr>
        <p:blipFill>
          <a:blip r:embed="rId4">
            <a:duotone>
              <a:srgbClr val="0F9ED5">
                <a:shade val="45000"/>
                <a:satMod val="135000"/>
              </a:srgbClr>
              <a:prstClr val="white"/>
            </a:duotone>
          </a:blip>
          <a:srcRect/>
          <a:stretch>
            <a:fillRect/>
          </a:stretch>
        </p:blipFill>
        <p:spPr>
          <a:xfrm>
            <a:off x="10014409" y="2250039"/>
            <a:ext cx="1914494" cy="1970803"/>
          </a:xfrm>
          <a:prstGeom prst="rect">
            <a:avLst/>
          </a:prstGeom>
        </p:spPr>
      </p:pic>
      <p:sp>
        <p:nvSpPr>
          <p:cNvPr id="6" name="Slide Number Placeholder 5">
            <a:extLst>
              <a:ext uri="{FF2B5EF4-FFF2-40B4-BE49-F238E27FC236}">
                <a16:creationId xmlns:a16="http://schemas.microsoft.com/office/drawing/2014/main" id="{B1D8D844-7183-9BD8-8A8B-F0A75590BE8D}"/>
              </a:ext>
            </a:extLst>
          </p:cNvPr>
          <p:cNvSpPr>
            <a:spLocks noGrp="1"/>
          </p:cNvSpPr>
          <p:nvPr>
            <p:ph type="sldNum" sz="quarter" idx="12"/>
          </p:nvPr>
        </p:nvSpPr>
        <p:spPr/>
        <p:txBody>
          <a:bodyPr/>
          <a:lstStyle/>
          <a:p>
            <a:fld id="{35132DB1-325D-4BD9-92E1-3B5B92727541}" type="slidenum">
              <a:rPr lang="en-US" smtClean="0"/>
              <a:t>15</a:t>
            </a:fld>
            <a:endParaRPr lang="en-US"/>
          </a:p>
        </p:txBody>
      </p:sp>
      <p:sp>
        <p:nvSpPr>
          <p:cNvPr id="9" name="Title 1">
            <a:extLst>
              <a:ext uri="{FF2B5EF4-FFF2-40B4-BE49-F238E27FC236}">
                <a16:creationId xmlns:a16="http://schemas.microsoft.com/office/drawing/2014/main" id="{31E94668-525E-AFCB-20C2-DC2AC942A44F}"/>
              </a:ext>
            </a:extLst>
          </p:cNvPr>
          <p:cNvSpPr>
            <a:spLocks noGrp="1"/>
          </p:cNvSpPr>
          <p:nvPr>
            <p:ph type="title"/>
          </p:nvPr>
        </p:nvSpPr>
        <p:spPr>
          <a:xfrm>
            <a:off x="838200" y="291384"/>
            <a:ext cx="10515600" cy="868252"/>
          </a:xfrm>
        </p:spPr>
        <p:txBody>
          <a:bodyPr>
            <a:normAutofit/>
          </a:bodyPr>
          <a:lstStyle/>
          <a:p>
            <a:pPr algn="ctr"/>
            <a:r>
              <a:rPr lang="en-US" dirty="0"/>
              <a:t>Schematic model of human behavior </a:t>
            </a:r>
          </a:p>
        </p:txBody>
      </p:sp>
    </p:spTree>
    <p:extLst>
      <p:ext uri="{BB962C8B-B14F-4D97-AF65-F5344CB8AC3E}">
        <p14:creationId xmlns:p14="http://schemas.microsoft.com/office/powerpoint/2010/main" val="3964391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2" descr="http://upload.wikimedia.org/wikipedia/commons/thumb/3/33/MaslowsHierarchyOfNeeds.svg/2000px-MaslowsHierarchyOfNeeds.svg.pn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145185" y="2079543"/>
            <a:ext cx="5308366" cy="375318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045200" y="1825625"/>
            <a:ext cx="5308600" cy="929830"/>
          </a:xfrm>
          <a:prstGeom prst="rect">
            <a:avLst/>
          </a:prstGeom>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 have come to give you life in its fullness – John 10:10</a:t>
            </a:r>
            <a:endParaRPr lang="en-GB" sz="2800" dirty="0"/>
          </a:p>
        </p:txBody>
      </p:sp>
      <p:sp>
        <p:nvSpPr>
          <p:cNvPr id="3" name="Content Placeholder 2"/>
          <p:cNvSpPr>
            <a:spLocks noGrp="1"/>
          </p:cNvSpPr>
          <p:nvPr>
            <p:ph idx="1"/>
          </p:nvPr>
        </p:nvSpPr>
        <p:spPr>
          <a:xfrm>
            <a:off x="838200" y="1825625"/>
            <a:ext cx="5257800" cy="4707910"/>
          </a:xfrm>
        </p:spPr>
        <p:txBody>
          <a:bodyPr>
            <a:normAutofit/>
          </a:bodyPr>
          <a:lstStyle/>
          <a:p>
            <a:r>
              <a:rPr lang="en-US" dirty="0">
                <a:solidFill>
                  <a:srgbClr val="0070C0"/>
                </a:solidFill>
              </a:rPr>
              <a:t>Your instructor’s recommendation:</a:t>
            </a:r>
          </a:p>
          <a:p>
            <a:endParaRPr lang="en-US" dirty="0"/>
          </a:p>
          <a:p>
            <a:pPr lvl="1"/>
            <a:r>
              <a:rPr lang="en-US" dirty="0">
                <a:solidFill>
                  <a:srgbClr val="0070C0"/>
                </a:solidFill>
              </a:rPr>
              <a:t>Abraham Harold Maslow</a:t>
            </a:r>
          </a:p>
          <a:p>
            <a:pPr lvl="2"/>
            <a:r>
              <a:rPr lang="en-US" dirty="0">
                <a:solidFill>
                  <a:srgbClr val="0070C0"/>
                </a:solidFill>
              </a:rPr>
              <a:t>Hierarchy of needs</a:t>
            </a:r>
          </a:p>
          <a:p>
            <a:pPr lvl="2"/>
            <a:endParaRPr lang="en-US" dirty="0"/>
          </a:p>
        </p:txBody>
      </p:sp>
      <p:pic>
        <p:nvPicPr>
          <p:cNvPr id="13314" name="Picture 2" descr="http://uc.exteenblog.com/psychological/images/00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2477" y="4328758"/>
            <a:ext cx="1477832" cy="19704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b="1">
                <a:highlight>
                  <a:srgbClr val="800000"/>
                </a:highlight>
              </a:rPr>
              <a:t>HUMAN’S NATURAL NEEDS FOR PERSONAL FULFILLMENT</a:t>
            </a:r>
          </a:p>
        </p:txBody>
      </p:sp>
      <p:sp>
        <p:nvSpPr>
          <p:cNvPr id="4" name="Rectangle 3"/>
          <p:cNvSpPr/>
          <p:nvPr/>
        </p:nvSpPr>
        <p:spPr>
          <a:xfrm>
            <a:off x="6096000" y="5678749"/>
            <a:ext cx="5406736" cy="1108703"/>
          </a:xfrm>
          <a:prstGeom prst="rect">
            <a:avLst/>
          </a:prstGeom>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Seek first the Kingdom of God and His righteousness, and all things shall be added to you – Matt 6:33</a:t>
            </a:r>
            <a:endParaRPr lang="en-GB" sz="2400" dirty="0"/>
          </a:p>
        </p:txBody>
      </p:sp>
      <p:sp>
        <p:nvSpPr>
          <p:cNvPr id="5" name="Slide Number Placeholder 4">
            <a:extLst>
              <a:ext uri="{FF2B5EF4-FFF2-40B4-BE49-F238E27FC236}">
                <a16:creationId xmlns:a16="http://schemas.microsoft.com/office/drawing/2014/main" id="{0A996D84-D1A9-BB85-D21F-6E778F307C3F}"/>
              </a:ext>
            </a:extLst>
          </p:cNvPr>
          <p:cNvSpPr>
            <a:spLocks noGrp="1"/>
          </p:cNvSpPr>
          <p:nvPr>
            <p:ph type="sldNum" sz="quarter" idx="12"/>
          </p:nvPr>
        </p:nvSpPr>
        <p:spPr/>
        <p:txBody>
          <a:bodyPr/>
          <a:lstStyle/>
          <a:p>
            <a:fld id="{35132DB1-325D-4BD9-92E1-3B5B92727541}" type="slidenum">
              <a:rPr lang="en-US" smtClean="0"/>
              <a:t>16</a:t>
            </a:fld>
            <a:endParaRPr lang="en-US"/>
          </a:p>
        </p:txBody>
      </p:sp>
    </p:spTree>
    <p:extLst>
      <p:ext uri="{BB962C8B-B14F-4D97-AF65-F5344CB8AC3E}">
        <p14:creationId xmlns:p14="http://schemas.microsoft.com/office/powerpoint/2010/main" val="24477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3314"/>
                                        </p:tgtEl>
                                        <p:attrNameLst>
                                          <p:attrName>style.visibility</p:attrName>
                                        </p:attrNameLst>
                                      </p:cBhvr>
                                      <p:to>
                                        <p:strVal val="visible"/>
                                      </p:to>
                                    </p:set>
                                    <p:animEffect transition="in" filter="fade">
                                      <p:cBhvr>
                                        <p:cTn id="14" dur="500"/>
                                        <p:tgtEl>
                                          <p:spTgt spid="133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218"/>
                                        </p:tgtEl>
                                        <p:attrNameLst>
                                          <p:attrName>style.visibility</p:attrName>
                                        </p:attrNameLst>
                                      </p:cBhvr>
                                      <p:to>
                                        <p:strVal val="visible"/>
                                      </p:to>
                                    </p:set>
                                    <p:animEffect transition="in" filter="fade">
                                      <p:cBhvr>
                                        <p:cTn id="22" dur="500"/>
                                        <p:tgtEl>
                                          <p:spTgt spid="92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uiExpand="1" build="p"/>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86996-F150-A661-F5B3-5B3F1D4ABC1C}"/>
              </a:ext>
            </a:extLst>
          </p:cNvPr>
          <p:cNvSpPr>
            <a:spLocks noGrp="1"/>
          </p:cNvSpPr>
          <p:nvPr>
            <p:ph type="title"/>
          </p:nvPr>
        </p:nvSpPr>
        <p:spPr/>
        <p:txBody>
          <a:bodyPr/>
          <a:lstStyle/>
          <a:p>
            <a:r>
              <a:rPr lang="en-GB" dirty="0"/>
              <a:t>CHRISTIAN PERSPECTIVES</a:t>
            </a:r>
            <a:endParaRPr lang="en-US" dirty="0"/>
          </a:p>
        </p:txBody>
      </p:sp>
      <p:sp>
        <p:nvSpPr>
          <p:cNvPr id="3" name="Content Placeholder 2">
            <a:extLst>
              <a:ext uri="{FF2B5EF4-FFF2-40B4-BE49-F238E27FC236}">
                <a16:creationId xmlns:a16="http://schemas.microsoft.com/office/drawing/2014/main" id="{E9DBB870-5947-17EA-B7E5-64BC82396232}"/>
              </a:ext>
            </a:extLst>
          </p:cNvPr>
          <p:cNvSpPr>
            <a:spLocks noGrp="1"/>
          </p:cNvSpPr>
          <p:nvPr>
            <p:ph idx="1"/>
          </p:nvPr>
        </p:nvSpPr>
        <p:spPr/>
        <p:txBody>
          <a:bodyPr/>
          <a:lstStyle/>
          <a:p>
            <a:pPr marL="0" indent="0">
              <a:buNone/>
            </a:pPr>
            <a:r>
              <a:rPr lang="en-US" b="1" dirty="0"/>
              <a:t>SEVEN CHARACTERISTICS OF HUMANKIND</a:t>
            </a:r>
            <a:r>
              <a:rPr lang="en-US" dirty="0"/>
              <a:t>	</a:t>
            </a:r>
          </a:p>
          <a:p>
            <a:pPr marL="514350" indent="-514350">
              <a:buAutoNum type="arabicPeriod"/>
            </a:pPr>
            <a:r>
              <a:rPr lang="it-IT" dirty="0"/>
              <a:t>God’s Design		</a:t>
            </a:r>
            <a:r>
              <a:rPr lang="en-US" dirty="0"/>
              <a:t>Genesis 2:18–24; Matthew 19:4–6</a:t>
            </a:r>
          </a:p>
          <a:p>
            <a:pPr marL="514350" indent="-514350">
              <a:buAutoNum type="arabicPeriod"/>
            </a:pPr>
            <a:r>
              <a:rPr lang="en-US" dirty="0"/>
              <a:t>Need-Oriented	Ephesians 5:28–29 </a:t>
            </a:r>
          </a:p>
          <a:p>
            <a:pPr marL="514350" indent="-514350">
              <a:buAutoNum type="arabicPeriod"/>
            </a:pPr>
            <a:r>
              <a:rPr lang="en-US" dirty="0"/>
              <a:t>Rational			James 1:19–20; Romans 12:2 	</a:t>
            </a:r>
          </a:p>
          <a:p>
            <a:pPr marL="0" indent="0">
              <a:buNone/>
            </a:pPr>
            <a:r>
              <a:rPr lang="en-US" dirty="0"/>
              <a:t>4.   Responsible		</a:t>
            </a:r>
            <a:r>
              <a:rPr lang="en-US" b="1" dirty="0"/>
              <a:t> </a:t>
            </a:r>
            <a:r>
              <a:rPr lang="en-US" dirty="0"/>
              <a:t>Ephesians 5:21, 25, 33</a:t>
            </a:r>
          </a:p>
          <a:p>
            <a:pPr marL="0" indent="0">
              <a:buNone/>
            </a:pPr>
            <a:r>
              <a:rPr lang="it-IT" dirty="0"/>
              <a:t>5.   Moral			</a:t>
            </a:r>
            <a:r>
              <a:rPr lang="en-US" b="1" dirty="0"/>
              <a:t> </a:t>
            </a:r>
            <a:r>
              <a:rPr lang="en-US" dirty="0"/>
              <a:t>Hebrews 13:4; Ephesians 4:25</a:t>
            </a:r>
            <a:endParaRPr lang="it-IT" dirty="0"/>
          </a:p>
          <a:p>
            <a:pPr marL="0" indent="0">
              <a:buNone/>
            </a:pPr>
            <a:r>
              <a:rPr lang="en-US" dirty="0"/>
              <a:t>6.   Purposive		</a:t>
            </a:r>
            <a:r>
              <a:rPr lang="en-US" b="1" dirty="0"/>
              <a:t> </a:t>
            </a:r>
            <a:r>
              <a:rPr lang="en-US" dirty="0"/>
              <a:t>Ephesians 5:25–32</a:t>
            </a:r>
          </a:p>
          <a:p>
            <a:pPr marL="0" indent="0">
              <a:buNone/>
            </a:pPr>
            <a:r>
              <a:rPr lang="en-US" dirty="0"/>
              <a:t> 7.   Capable of Change	</a:t>
            </a:r>
            <a:r>
              <a:rPr lang="en-US" b="1" dirty="0"/>
              <a:t> </a:t>
            </a:r>
            <a:r>
              <a:rPr lang="en-US" dirty="0"/>
              <a:t>Ephesians 4:22–24, 31–32 	</a:t>
            </a:r>
          </a:p>
          <a:p>
            <a:endParaRPr lang="en-US" dirty="0"/>
          </a:p>
        </p:txBody>
      </p:sp>
      <p:sp>
        <p:nvSpPr>
          <p:cNvPr id="4" name="Slide Number Placeholder 3">
            <a:extLst>
              <a:ext uri="{FF2B5EF4-FFF2-40B4-BE49-F238E27FC236}">
                <a16:creationId xmlns:a16="http://schemas.microsoft.com/office/drawing/2014/main" id="{0E8FB543-5B5E-926E-7B7A-1F2C6A8A4081}"/>
              </a:ext>
            </a:extLst>
          </p:cNvPr>
          <p:cNvSpPr>
            <a:spLocks noGrp="1"/>
          </p:cNvSpPr>
          <p:nvPr>
            <p:ph type="sldNum" sz="quarter" idx="12"/>
          </p:nvPr>
        </p:nvSpPr>
        <p:spPr/>
        <p:txBody>
          <a:bodyPr/>
          <a:lstStyle/>
          <a:p>
            <a:fld id="{35132DB1-325D-4BD9-92E1-3B5B92727541}" type="slidenum">
              <a:rPr lang="en-US" smtClean="0"/>
              <a:t>17</a:t>
            </a:fld>
            <a:endParaRPr lang="en-US"/>
          </a:p>
        </p:txBody>
      </p:sp>
    </p:spTree>
    <p:extLst>
      <p:ext uri="{BB962C8B-B14F-4D97-AF65-F5344CB8AC3E}">
        <p14:creationId xmlns:p14="http://schemas.microsoft.com/office/powerpoint/2010/main" val="3749423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3AAC-F80C-6290-6D63-586AF7435E20}"/>
              </a:ext>
            </a:extLst>
          </p:cNvPr>
          <p:cNvSpPr>
            <a:spLocks noGrp="1"/>
          </p:cNvSpPr>
          <p:nvPr>
            <p:ph type="title"/>
          </p:nvPr>
        </p:nvSpPr>
        <p:spPr/>
        <p:txBody>
          <a:bodyPr>
            <a:normAutofit fontScale="90000"/>
          </a:bodyPr>
          <a:lstStyle/>
          <a:p>
            <a:r>
              <a:rPr lang="en-US" b="1" i="1" dirty="0"/>
              <a:t>INTRODUCTION — A Different Way to See Marriage</a:t>
            </a:r>
            <a:br>
              <a:rPr lang="en-US" b="1" i="1" dirty="0"/>
            </a:br>
            <a:endParaRPr lang="en-US" dirty="0"/>
          </a:p>
        </p:txBody>
      </p:sp>
      <p:sp>
        <p:nvSpPr>
          <p:cNvPr id="3" name="Content Placeholder 2">
            <a:extLst>
              <a:ext uri="{FF2B5EF4-FFF2-40B4-BE49-F238E27FC236}">
                <a16:creationId xmlns:a16="http://schemas.microsoft.com/office/drawing/2014/main" id="{C664A524-2121-B5BA-0FDF-CEEC10F907A5}"/>
              </a:ext>
            </a:extLst>
          </p:cNvPr>
          <p:cNvSpPr>
            <a:spLocks noGrp="1"/>
          </p:cNvSpPr>
          <p:nvPr>
            <p:ph idx="1"/>
          </p:nvPr>
        </p:nvSpPr>
        <p:spPr/>
        <p:txBody>
          <a:bodyPr>
            <a:normAutofit/>
          </a:bodyPr>
          <a:lstStyle/>
          <a:p>
            <a:r>
              <a:rPr lang="en-US" dirty="0"/>
              <a:t>When we talk about marriage, we often ask, </a:t>
            </a:r>
            <a:r>
              <a:rPr lang="en-US" i="1" dirty="0"/>
              <a:t>“How can marriage make me happy?”</a:t>
            </a:r>
            <a:r>
              <a:rPr lang="en-US" dirty="0"/>
              <a:t> </a:t>
            </a:r>
          </a:p>
          <a:p>
            <a:pPr lvl="1"/>
            <a:r>
              <a:rPr lang="en-US" dirty="0"/>
              <a:t>But what if that is the wrong starting point?</a:t>
            </a:r>
          </a:p>
          <a:p>
            <a:pPr lvl="1"/>
            <a:r>
              <a:rPr lang="en-US" dirty="0"/>
              <a:t>What if God designed marriage not primarily to make us happy, but to make us </a:t>
            </a:r>
            <a:r>
              <a:rPr lang="en-US" b="1" dirty="0"/>
              <a:t>holy</a:t>
            </a:r>
            <a:r>
              <a:rPr lang="en-US" dirty="0"/>
              <a:t>? </a:t>
            </a:r>
          </a:p>
          <a:p>
            <a:pPr lvl="1"/>
            <a:r>
              <a:rPr lang="en-US" dirty="0"/>
              <a:t>What if marriage is one of God’s most effective tools to shape our character, refine our attitudes, and form Christ in us?</a:t>
            </a:r>
          </a:p>
        </p:txBody>
      </p:sp>
      <p:sp>
        <p:nvSpPr>
          <p:cNvPr id="4" name="Slide Number Placeholder 3">
            <a:extLst>
              <a:ext uri="{FF2B5EF4-FFF2-40B4-BE49-F238E27FC236}">
                <a16:creationId xmlns:a16="http://schemas.microsoft.com/office/drawing/2014/main" id="{00358071-F208-71DF-C9D1-6826144A6873}"/>
              </a:ext>
            </a:extLst>
          </p:cNvPr>
          <p:cNvSpPr>
            <a:spLocks noGrp="1"/>
          </p:cNvSpPr>
          <p:nvPr>
            <p:ph type="sldNum" sz="quarter" idx="12"/>
          </p:nvPr>
        </p:nvSpPr>
        <p:spPr/>
        <p:txBody>
          <a:bodyPr/>
          <a:lstStyle/>
          <a:p>
            <a:fld id="{35132DB1-325D-4BD9-92E1-3B5B92727541}" type="slidenum">
              <a:rPr lang="en-US" smtClean="0"/>
              <a:t>18</a:t>
            </a:fld>
            <a:endParaRPr lang="en-US"/>
          </a:p>
        </p:txBody>
      </p:sp>
    </p:spTree>
    <p:extLst>
      <p:ext uri="{BB962C8B-B14F-4D97-AF65-F5344CB8AC3E}">
        <p14:creationId xmlns:p14="http://schemas.microsoft.com/office/powerpoint/2010/main" val="2026347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0DD7-F6E5-8C95-45A5-4007FDE1928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26CB0E7-C2B4-A844-EA14-7ACA4608C235}"/>
              </a:ext>
            </a:extLst>
          </p:cNvPr>
          <p:cNvSpPr>
            <a:spLocks noGrp="1"/>
          </p:cNvSpPr>
          <p:nvPr>
            <p:ph idx="1"/>
          </p:nvPr>
        </p:nvSpPr>
        <p:spPr/>
        <p:txBody>
          <a:bodyPr/>
          <a:lstStyle/>
          <a:p>
            <a:r>
              <a:rPr lang="en-US" dirty="0"/>
              <a:t>Agape marriage is the daily choice to:</a:t>
            </a:r>
          </a:p>
          <a:p>
            <a:pPr lvl="1"/>
            <a:r>
              <a:rPr lang="en-US" dirty="0"/>
              <a:t>love with grace, </a:t>
            </a:r>
          </a:p>
          <a:p>
            <a:pPr lvl="1"/>
            <a:r>
              <a:rPr lang="en-US" dirty="0"/>
              <a:t>serve with joy, and </a:t>
            </a:r>
          </a:p>
          <a:p>
            <a:pPr lvl="1"/>
            <a:r>
              <a:rPr lang="en-US" dirty="0"/>
              <a:t>forgive with freedom. </a:t>
            </a:r>
          </a:p>
          <a:p>
            <a:pPr lvl="1"/>
            <a:r>
              <a:rPr lang="en-US" dirty="0"/>
              <a:t>It is a covenant that transforms us.</a:t>
            </a:r>
          </a:p>
        </p:txBody>
      </p:sp>
      <p:sp>
        <p:nvSpPr>
          <p:cNvPr id="4" name="Slide Number Placeholder 3">
            <a:extLst>
              <a:ext uri="{FF2B5EF4-FFF2-40B4-BE49-F238E27FC236}">
                <a16:creationId xmlns:a16="http://schemas.microsoft.com/office/drawing/2014/main" id="{F40318D5-891F-2E85-101E-D0FF93CA7415}"/>
              </a:ext>
            </a:extLst>
          </p:cNvPr>
          <p:cNvSpPr>
            <a:spLocks noGrp="1"/>
          </p:cNvSpPr>
          <p:nvPr>
            <p:ph type="sldNum" sz="quarter" idx="12"/>
          </p:nvPr>
        </p:nvSpPr>
        <p:spPr/>
        <p:txBody>
          <a:bodyPr/>
          <a:lstStyle/>
          <a:p>
            <a:fld id="{35132DB1-325D-4BD9-92E1-3B5B92727541}" type="slidenum">
              <a:rPr lang="en-US" smtClean="0"/>
              <a:t>19</a:t>
            </a:fld>
            <a:endParaRPr lang="en-US"/>
          </a:p>
        </p:txBody>
      </p:sp>
    </p:spTree>
    <p:extLst>
      <p:ext uri="{BB962C8B-B14F-4D97-AF65-F5344CB8AC3E}">
        <p14:creationId xmlns:p14="http://schemas.microsoft.com/office/powerpoint/2010/main" val="3781360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655438" y="838201"/>
            <a:ext cx="7098161" cy="4549051"/>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a16="http://schemas.microsoft.com/office/drawing/2014/main" id="{3CC2869E-5C30-7827-1AFD-3718566544E8}"/>
              </a:ext>
            </a:extLst>
          </p:cNvPr>
          <p:cNvSpPr>
            <a:spLocks noGrp="1"/>
          </p:cNvSpPr>
          <p:nvPr>
            <p:ph type="ctrTitle"/>
          </p:nvPr>
        </p:nvSpPr>
        <p:spPr>
          <a:xfrm>
            <a:off x="3325473" y="623087"/>
            <a:ext cx="5541054" cy="1655378"/>
          </a:xfrm>
        </p:spPr>
        <p:txBody>
          <a:bodyPr>
            <a:normAutofit/>
          </a:bodyPr>
          <a:lstStyle/>
          <a:p>
            <a:r>
              <a:rPr lang="en-US" sz="3700" dirty="0">
                <a:solidFill>
                  <a:srgbClr val="0070C0"/>
                </a:solidFill>
                <a:latin typeface="Aptos Black" panose="020B0004020202020204" pitchFamily="34" charset="0"/>
              </a:rPr>
              <a:t>SCHEMATIC MODEL OF </a:t>
            </a:r>
            <a:br>
              <a:rPr lang="en-US" sz="3700" dirty="0">
                <a:solidFill>
                  <a:srgbClr val="0070C0"/>
                </a:solidFill>
                <a:latin typeface="Aptos Black" panose="020B0004020202020204" pitchFamily="34" charset="0"/>
              </a:rPr>
            </a:br>
            <a:r>
              <a:rPr lang="en-US" sz="3700" dirty="0">
                <a:solidFill>
                  <a:srgbClr val="0070C0"/>
                </a:solidFill>
                <a:latin typeface="Aptos Black" panose="020B0004020202020204" pitchFamily="34" charset="0"/>
              </a:rPr>
              <a:t>HUMAN BEHAVIOR </a:t>
            </a:r>
          </a:p>
        </p:txBody>
      </p:sp>
      <p:sp>
        <p:nvSpPr>
          <p:cNvPr id="3" name="Subtitle 2">
            <a:extLst>
              <a:ext uri="{FF2B5EF4-FFF2-40B4-BE49-F238E27FC236}">
                <a16:creationId xmlns:a16="http://schemas.microsoft.com/office/drawing/2014/main" id="{EEF754EE-F97C-69AA-6AE2-1DA7BF33231D}"/>
              </a:ext>
            </a:extLst>
          </p:cNvPr>
          <p:cNvSpPr>
            <a:spLocks noGrp="1"/>
          </p:cNvSpPr>
          <p:nvPr>
            <p:ph type="subTitle" idx="1"/>
          </p:nvPr>
        </p:nvSpPr>
        <p:spPr>
          <a:xfrm>
            <a:off x="2438401" y="3749213"/>
            <a:ext cx="7212459" cy="1337967"/>
          </a:xfrm>
        </p:spPr>
        <p:txBody>
          <a:bodyPr>
            <a:normAutofit/>
          </a:bodyPr>
          <a:lstStyle/>
          <a:p>
            <a:r>
              <a:rPr lang="en-GB" dirty="0">
                <a:solidFill>
                  <a:srgbClr val="0070C0"/>
                </a:solidFill>
              </a:rPr>
              <a:t>The relationship of the Environmental Press and Human Behaviour applied to Christian marriage</a:t>
            </a:r>
            <a:endParaRPr lang="en-US" dirty="0">
              <a:solidFill>
                <a:srgbClr val="0070C0"/>
              </a:solidFill>
            </a:endParaRPr>
          </a:p>
        </p:txBody>
      </p:sp>
      <p:sp>
        <p:nvSpPr>
          <p:cNvPr id="4" name="Rectangle 3">
            <a:extLst>
              <a:ext uri="{FF2B5EF4-FFF2-40B4-BE49-F238E27FC236}">
                <a16:creationId xmlns:a16="http://schemas.microsoft.com/office/drawing/2014/main" id="{23247D60-21EE-59C9-DB30-349965A3AE10}"/>
              </a:ext>
            </a:extLst>
          </p:cNvPr>
          <p:cNvSpPr/>
          <p:nvPr/>
        </p:nvSpPr>
        <p:spPr>
          <a:xfrm>
            <a:off x="2981739" y="2425148"/>
            <a:ext cx="6135757" cy="1003852"/>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UNDERSTANDING ONE ANOTHER</a:t>
            </a:r>
            <a:endParaRPr lang="en-US" sz="2800" b="1" dirty="0"/>
          </a:p>
        </p:txBody>
      </p:sp>
      <p:sp>
        <p:nvSpPr>
          <p:cNvPr id="5" name="Slide Number Placeholder 4">
            <a:extLst>
              <a:ext uri="{FF2B5EF4-FFF2-40B4-BE49-F238E27FC236}">
                <a16:creationId xmlns:a16="http://schemas.microsoft.com/office/drawing/2014/main" id="{E78C8863-9045-4C23-B209-ACC21BFA178F}"/>
              </a:ext>
            </a:extLst>
          </p:cNvPr>
          <p:cNvSpPr>
            <a:spLocks noGrp="1"/>
          </p:cNvSpPr>
          <p:nvPr>
            <p:ph type="sldNum" sz="quarter" idx="12"/>
          </p:nvPr>
        </p:nvSpPr>
        <p:spPr/>
        <p:txBody>
          <a:bodyPr/>
          <a:lstStyle/>
          <a:p>
            <a:fld id="{35132DB1-325D-4BD9-92E1-3B5B92727541}" type="slidenum">
              <a:rPr lang="en-US" smtClean="0"/>
              <a:t>2</a:t>
            </a:fld>
            <a:endParaRPr lang="en-US"/>
          </a:p>
        </p:txBody>
      </p:sp>
    </p:spTree>
    <p:extLst>
      <p:ext uri="{BB962C8B-B14F-4D97-AF65-F5344CB8AC3E}">
        <p14:creationId xmlns:p14="http://schemas.microsoft.com/office/powerpoint/2010/main" val="298855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par>
                          <p:cTn id="8" fill="hold">
                            <p:stCondLst>
                              <p:cond delay="2520"/>
                            </p:stCondLst>
                            <p:childTnLst>
                              <p:par>
                                <p:cTn id="9" presetID="22" presetClass="entr" presetSubtype="1"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par>
                                <p:cTn id="12" presetID="10" presetClass="entr" presetSubtype="0" fill="hold" grpId="0" nodeType="withEffect">
                                  <p:stCondLst>
                                    <p:cond delay="1080"/>
                                  </p:stCondLst>
                                  <p:iterate type="lt">
                                    <p:tmPct val="10000"/>
                                  </p:iterate>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DF8F6-9A60-B925-9DEB-1C013659769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05EF686-36E4-E5F0-804B-ECFB7DD4AEF5}"/>
              </a:ext>
            </a:extLst>
          </p:cNvPr>
          <p:cNvSpPr>
            <a:spLocks noGrp="1"/>
          </p:cNvSpPr>
          <p:nvPr>
            <p:ph idx="1"/>
          </p:nvPr>
        </p:nvSpPr>
        <p:spPr/>
        <p:txBody>
          <a:bodyPr/>
          <a:lstStyle/>
          <a:p>
            <a:r>
              <a:rPr lang="en-US" dirty="0"/>
              <a:t>Today, we explore how marriage becomes </a:t>
            </a:r>
          </a:p>
          <a:p>
            <a:pPr lvl="1"/>
            <a:r>
              <a:rPr lang="en-US" dirty="0"/>
              <a:t>a place of spiritual formation — </a:t>
            </a:r>
          </a:p>
          <a:p>
            <a:pPr lvl="1"/>
            <a:r>
              <a:rPr lang="en-US" dirty="0"/>
              <a:t>a place where the </a:t>
            </a:r>
            <a:r>
              <a:rPr lang="en-US" b="1" dirty="0"/>
              <a:t>Fruit of the Spirit</a:t>
            </a:r>
            <a:r>
              <a:rPr lang="en-US" dirty="0"/>
              <a:t> is not just admired, but exercised.</a:t>
            </a:r>
          </a:p>
          <a:p>
            <a:pPr marL="0" indent="0">
              <a:buNone/>
            </a:pPr>
            <a:endParaRPr lang="en-US" dirty="0"/>
          </a:p>
          <a:p>
            <a:r>
              <a:rPr lang="en-US" b="1" dirty="0"/>
              <a:t>MAIN SCRIPTURE: EPHESIANS 5:22-33</a:t>
            </a:r>
            <a:endParaRPr lang="en-US" dirty="0"/>
          </a:p>
          <a:p>
            <a:endParaRPr lang="en-US" dirty="0"/>
          </a:p>
        </p:txBody>
      </p:sp>
      <p:sp>
        <p:nvSpPr>
          <p:cNvPr id="4" name="Slide Number Placeholder 3">
            <a:extLst>
              <a:ext uri="{FF2B5EF4-FFF2-40B4-BE49-F238E27FC236}">
                <a16:creationId xmlns:a16="http://schemas.microsoft.com/office/drawing/2014/main" id="{2BCC2C09-07C0-1B82-6D82-A05BB38A9668}"/>
              </a:ext>
            </a:extLst>
          </p:cNvPr>
          <p:cNvSpPr>
            <a:spLocks noGrp="1"/>
          </p:cNvSpPr>
          <p:nvPr>
            <p:ph type="sldNum" sz="quarter" idx="12"/>
          </p:nvPr>
        </p:nvSpPr>
        <p:spPr/>
        <p:txBody>
          <a:bodyPr/>
          <a:lstStyle/>
          <a:p>
            <a:fld id="{35132DB1-325D-4BD9-92E1-3B5B92727541}" type="slidenum">
              <a:rPr lang="en-US" smtClean="0"/>
              <a:t>20</a:t>
            </a:fld>
            <a:endParaRPr lang="en-US"/>
          </a:p>
        </p:txBody>
      </p:sp>
    </p:spTree>
    <p:extLst>
      <p:ext uri="{BB962C8B-B14F-4D97-AF65-F5344CB8AC3E}">
        <p14:creationId xmlns:p14="http://schemas.microsoft.com/office/powerpoint/2010/main" val="881804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06418-8E9B-4F17-11B6-915A9616B5DE}"/>
              </a:ext>
            </a:extLst>
          </p:cNvPr>
          <p:cNvSpPr>
            <a:spLocks noGrp="1"/>
          </p:cNvSpPr>
          <p:nvPr>
            <p:ph type="title"/>
          </p:nvPr>
        </p:nvSpPr>
        <p:spPr/>
        <p:txBody>
          <a:bodyPr>
            <a:normAutofit fontScale="90000"/>
          </a:bodyPr>
          <a:lstStyle/>
          <a:p>
            <a:r>
              <a:rPr lang="en-US" b="1" i="1" dirty="0"/>
              <a:t>SECTION 1 — WHAT IF MARRIAGE WAS TO MAKE YOU HOLY?</a:t>
            </a:r>
            <a:br>
              <a:rPr lang="en-US" b="1" i="1" dirty="0"/>
            </a:br>
            <a:endParaRPr lang="en-US" dirty="0"/>
          </a:p>
        </p:txBody>
      </p:sp>
      <p:sp>
        <p:nvSpPr>
          <p:cNvPr id="3" name="Content Placeholder 2">
            <a:extLst>
              <a:ext uri="{FF2B5EF4-FFF2-40B4-BE49-F238E27FC236}">
                <a16:creationId xmlns:a16="http://schemas.microsoft.com/office/drawing/2014/main" id="{39694356-7073-1ABD-3088-79073E92EC16}"/>
              </a:ext>
            </a:extLst>
          </p:cNvPr>
          <p:cNvSpPr>
            <a:spLocks noGrp="1"/>
          </p:cNvSpPr>
          <p:nvPr>
            <p:ph idx="1"/>
          </p:nvPr>
        </p:nvSpPr>
        <p:spPr/>
        <p:txBody>
          <a:bodyPr>
            <a:normAutofit/>
          </a:bodyPr>
          <a:lstStyle/>
          <a:p>
            <a:r>
              <a:rPr lang="en-US" b="1" i="1" dirty="0"/>
              <a:t>Transformation &amp; Holiness</a:t>
            </a:r>
          </a:p>
          <a:p>
            <a:pPr lvl="1"/>
            <a:r>
              <a:rPr lang="en-US" b="1" dirty="0"/>
              <a:t>1 Thessalonians 4:3</a:t>
            </a:r>
            <a:r>
              <a:rPr lang="en-US" dirty="0"/>
              <a:t> </a:t>
            </a:r>
            <a:r>
              <a:rPr lang="en-US" i="1" dirty="0"/>
              <a:t>Holiness as God’s will for His people.</a:t>
            </a:r>
            <a:endParaRPr lang="en-US" dirty="0"/>
          </a:p>
          <a:p>
            <a:pPr lvl="1"/>
            <a:r>
              <a:rPr lang="en-US" b="1" dirty="0"/>
              <a:t>Hebrews 12:10–11</a:t>
            </a:r>
            <a:r>
              <a:rPr lang="en-US" dirty="0"/>
              <a:t> </a:t>
            </a:r>
            <a:r>
              <a:rPr lang="en-US" i="1" dirty="0"/>
              <a:t>Discipline producing holiness and righteousness.</a:t>
            </a:r>
            <a:endParaRPr lang="en-US" dirty="0"/>
          </a:p>
          <a:p>
            <a:endParaRPr lang="en-US" dirty="0"/>
          </a:p>
        </p:txBody>
      </p:sp>
      <p:sp>
        <p:nvSpPr>
          <p:cNvPr id="4" name="Slide Number Placeholder 3">
            <a:extLst>
              <a:ext uri="{FF2B5EF4-FFF2-40B4-BE49-F238E27FC236}">
                <a16:creationId xmlns:a16="http://schemas.microsoft.com/office/drawing/2014/main" id="{BAAB77BC-A2FE-3F90-B3A4-C081515C0BC5}"/>
              </a:ext>
            </a:extLst>
          </p:cNvPr>
          <p:cNvSpPr>
            <a:spLocks noGrp="1"/>
          </p:cNvSpPr>
          <p:nvPr>
            <p:ph type="sldNum" sz="quarter" idx="12"/>
          </p:nvPr>
        </p:nvSpPr>
        <p:spPr/>
        <p:txBody>
          <a:bodyPr/>
          <a:lstStyle/>
          <a:p>
            <a:fld id="{35132DB1-325D-4BD9-92E1-3B5B92727541}" type="slidenum">
              <a:rPr lang="en-US" smtClean="0"/>
              <a:t>21</a:t>
            </a:fld>
            <a:endParaRPr lang="en-US"/>
          </a:p>
        </p:txBody>
      </p:sp>
    </p:spTree>
    <p:extLst>
      <p:ext uri="{BB962C8B-B14F-4D97-AF65-F5344CB8AC3E}">
        <p14:creationId xmlns:p14="http://schemas.microsoft.com/office/powerpoint/2010/main" val="4126014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858B6-20B7-D95E-8AFD-55A2C198D2A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14C16D0-D836-AFF1-E879-72660DCADDF6}"/>
              </a:ext>
            </a:extLst>
          </p:cNvPr>
          <p:cNvSpPr>
            <a:spLocks noGrp="1"/>
          </p:cNvSpPr>
          <p:nvPr>
            <p:ph idx="1"/>
          </p:nvPr>
        </p:nvSpPr>
        <p:spPr/>
        <p:txBody>
          <a:bodyPr>
            <a:normAutofit/>
          </a:bodyPr>
          <a:lstStyle/>
          <a:p>
            <a:r>
              <a:rPr lang="en-US" b="1" i="1" dirty="0"/>
              <a:t>The Fruit of the Spirit is the training ground of holiness</a:t>
            </a:r>
          </a:p>
          <a:p>
            <a:pPr lvl="1"/>
            <a:r>
              <a:rPr lang="en-US" dirty="0"/>
              <a:t>Marriage exposes our strengths, but it also exposes our weaknesses. </a:t>
            </a:r>
          </a:p>
          <a:p>
            <a:pPr lvl="1"/>
            <a:r>
              <a:rPr lang="en-US" dirty="0"/>
              <a:t>It reveals impatience, pride, selfishness, and unhealed places. Not to shame us — but to </a:t>
            </a:r>
            <a:r>
              <a:rPr lang="en-US" b="1" dirty="0"/>
              <a:t>grow us</a:t>
            </a:r>
            <a:r>
              <a:rPr lang="en-US" dirty="0"/>
              <a:t>.</a:t>
            </a:r>
          </a:p>
          <a:p>
            <a:pPr lvl="1"/>
            <a:r>
              <a:rPr lang="en-US" dirty="0"/>
              <a:t>Paul lists the Fruit of the Spirit in Galatians 5:22–23. These are not abstract virtues; they are relational virtues. </a:t>
            </a:r>
          </a:p>
          <a:p>
            <a:pPr lvl="1"/>
            <a:r>
              <a:rPr lang="en-US" dirty="0"/>
              <a:t>They are meant to be lived out of the closest, most demanding relationship we have — marriage.</a:t>
            </a:r>
          </a:p>
          <a:p>
            <a:endParaRPr lang="en-US" dirty="0"/>
          </a:p>
        </p:txBody>
      </p:sp>
      <p:sp>
        <p:nvSpPr>
          <p:cNvPr id="4" name="Slide Number Placeholder 3">
            <a:extLst>
              <a:ext uri="{FF2B5EF4-FFF2-40B4-BE49-F238E27FC236}">
                <a16:creationId xmlns:a16="http://schemas.microsoft.com/office/drawing/2014/main" id="{B78BB231-60DF-A6D3-9057-435F2988CCBA}"/>
              </a:ext>
            </a:extLst>
          </p:cNvPr>
          <p:cNvSpPr>
            <a:spLocks noGrp="1"/>
          </p:cNvSpPr>
          <p:nvPr>
            <p:ph type="sldNum" sz="quarter" idx="12"/>
          </p:nvPr>
        </p:nvSpPr>
        <p:spPr/>
        <p:txBody>
          <a:bodyPr/>
          <a:lstStyle/>
          <a:p>
            <a:fld id="{35132DB1-325D-4BD9-92E1-3B5B92727541}" type="slidenum">
              <a:rPr lang="en-US" smtClean="0"/>
              <a:t>22</a:t>
            </a:fld>
            <a:endParaRPr lang="en-US"/>
          </a:p>
        </p:txBody>
      </p:sp>
    </p:spTree>
    <p:extLst>
      <p:ext uri="{BB962C8B-B14F-4D97-AF65-F5344CB8AC3E}">
        <p14:creationId xmlns:p14="http://schemas.microsoft.com/office/powerpoint/2010/main" val="2906602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490CD6-E0D2-B3F6-7974-3B69ECB9C190}"/>
              </a:ext>
            </a:extLst>
          </p:cNvPr>
          <p:cNvSpPr>
            <a:spLocks noGrp="1"/>
          </p:cNvSpPr>
          <p:nvPr>
            <p:ph idx="1"/>
          </p:nvPr>
        </p:nvSpPr>
        <p:spPr>
          <a:xfrm>
            <a:off x="838200" y="575353"/>
            <a:ext cx="10515600" cy="6020656"/>
          </a:xfrm>
        </p:spPr>
        <p:txBody>
          <a:bodyPr>
            <a:normAutofit/>
          </a:bodyPr>
          <a:lstStyle/>
          <a:p>
            <a:r>
              <a:rPr lang="en-US" b="1" dirty="0"/>
              <a:t>Love</a:t>
            </a:r>
            <a:r>
              <a:rPr lang="en-US" dirty="0"/>
              <a:t> — choosing the other’s good even when it costs. </a:t>
            </a:r>
          </a:p>
          <a:p>
            <a:r>
              <a:rPr lang="en-US" b="1" dirty="0"/>
              <a:t>Joy</a:t>
            </a:r>
            <a:r>
              <a:rPr lang="en-US" dirty="0"/>
              <a:t> — celebrating each other and finding delight in shared life. </a:t>
            </a:r>
          </a:p>
          <a:p>
            <a:r>
              <a:rPr lang="en-US" b="1" dirty="0"/>
              <a:t>Peace</a:t>
            </a:r>
            <a:r>
              <a:rPr lang="en-US" dirty="0"/>
              <a:t> — creating a calm climate in the home. </a:t>
            </a:r>
          </a:p>
          <a:p>
            <a:r>
              <a:rPr lang="en-US" b="1" dirty="0"/>
              <a:t>Patience</a:t>
            </a:r>
            <a:r>
              <a:rPr lang="en-US" dirty="0"/>
              <a:t> — allowing space for growth and imperfection. </a:t>
            </a:r>
          </a:p>
          <a:p>
            <a:r>
              <a:rPr lang="en-US" b="1" dirty="0"/>
              <a:t>Kindness</a:t>
            </a:r>
            <a:r>
              <a:rPr lang="en-US" dirty="0"/>
              <a:t> — offering soft words and gentle responses. </a:t>
            </a:r>
          </a:p>
          <a:p>
            <a:r>
              <a:rPr lang="en-US" b="1" dirty="0"/>
              <a:t>Goodness</a:t>
            </a:r>
            <a:r>
              <a:rPr lang="en-US" dirty="0"/>
              <a:t> — acting with integrity and trustworthiness. </a:t>
            </a:r>
          </a:p>
          <a:p>
            <a:r>
              <a:rPr lang="en-US" b="1" dirty="0"/>
              <a:t>Faithfulness</a:t>
            </a:r>
            <a:r>
              <a:rPr lang="en-US" dirty="0"/>
              <a:t> — showing up consistently, in small and big things. </a:t>
            </a:r>
          </a:p>
          <a:p>
            <a:r>
              <a:rPr lang="en-US" b="1" dirty="0"/>
              <a:t>Gentleness</a:t>
            </a:r>
            <a:r>
              <a:rPr lang="en-US" dirty="0"/>
              <a:t> — handling each other’s vulnerabilities with care. </a:t>
            </a:r>
          </a:p>
          <a:p>
            <a:r>
              <a:rPr lang="en-US" b="1" dirty="0"/>
              <a:t>Self‑control</a:t>
            </a:r>
            <a:r>
              <a:rPr lang="en-US" dirty="0"/>
              <a:t> — managing reactions, tone, and impulses.</a:t>
            </a:r>
          </a:p>
          <a:p>
            <a:endParaRPr lang="en-US" dirty="0"/>
          </a:p>
        </p:txBody>
      </p:sp>
      <p:sp>
        <p:nvSpPr>
          <p:cNvPr id="2" name="Slide Number Placeholder 1">
            <a:extLst>
              <a:ext uri="{FF2B5EF4-FFF2-40B4-BE49-F238E27FC236}">
                <a16:creationId xmlns:a16="http://schemas.microsoft.com/office/drawing/2014/main" id="{3A51ABE7-F9DA-EC47-26A6-D8A03EF60674}"/>
              </a:ext>
            </a:extLst>
          </p:cNvPr>
          <p:cNvSpPr>
            <a:spLocks noGrp="1"/>
          </p:cNvSpPr>
          <p:nvPr>
            <p:ph type="sldNum" sz="quarter" idx="12"/>
          </p:nvPr>
        </p:nvSpPr>
        <p:spPr/>
        <p:txBody>
          <a:bodyPr/>
          <a:lstStyle/>
          <a:p>
            <a:fld id="{35132DB1-325D-4BD9-92E1-3B5B92727541}" type="slidenum">
              <a:rPr lang="en-US" smtClean="0"/>
              <a:t>23</a:t>
            </a:fld>
            <a:endParaRPr lang="en-US"/>
          </a:p>
        </p:txBody>
      </p:sp>
    </p:spTree>
    <p:extLst>
      <p:ext uri="{BB962C8B-B14F-4D97-AF65-F5344CB8AC3E}">
        <p14:creationId xmlns:p14="http://schemas.microsoft.com/office/powerpoint/2010/main" val="1314586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E752A-CBB0-FBC0-2760-9D1E736B8F02}"/>
              </a:ext>
            </a:extLst>
          </p:cNvPr>
          <p:cNvSpPr>
            <a:spLocks noGrp="1"/>
          </p:cNvSpPr>
          <p:nvPr>
            <p:ph type="title"/>
          </p:nvPr>
        </p:nvSpPr>
        <p:spPr/>
        <p:txBody>
          <a:bodyPr/>
          <a:lstStyle/>
          <a:p>
            <a:endParaRPr lang="en-US"/>
          </a:p>
        </p:txBody>
      </p:sp>
      <p:graphicFrame>
        <p:nvGraphicFramePr>
          <p:cNvPr id="9" name="Content Placeholder 8">
            <a:extLst>
              <a:ext uri="{FF2B5EF4-FFF2-40B4-BE49-F238E27FC236}">
                <a16:creationId xmlns:a16="http://schemas.microsoft.com/office/drawing/2014/main" id="{BFFE595F-10D1-09CA-F023-B1F7EB4C3DAD}"/>
              </a:ext>
            </a:extLst>
          </p:cNvPr>
          <p:cNvGraphicFramePr>
            <a:graphicFrameLocks noGrp="1"/>
          </p:cNvGraphicFramePr>
          <p:nvPr>
            <p:ph idx="1"/>
            <p:extLst>
              <p:ext uri="{D42A27DB-BD31-4B8C-83A1-F6EECF244321}">
                <p14:modId xmlns:p14="http://schemas.microsoft.com/office/powerpoint/2010/main" val="340334969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EC35044F-375F-D962-920E-0CF4157E85D2}"/>
              </a:ext>
            </a:extLst>
          </p:cNvPr>
          <p:cNvSpPr>
            <a:spLocks noGrp="1"/>
          </p:cNvSpPr>
          <p:nvPr>
            <p:ph type="sldNum" sz="quarter" idx="12"/>
          </p:nvPr>
        </p:nvSpPr>
        <p:spPr/>
        <p:txBody>
          <a:bodyPr/>
          <a:lstStyle/>
          <a:p>
            <a:fld id="{35132DB1-325D-4BD9-92E1-3B5B92727541}" type="slidenum">
              <a:rPr lang="en-US" smtClean="0"/>
              <a:t>24</a:t>
            </a:fld>
            <a:endParaRPr lang="en-US"/>
          </a:p>
        </p:txBody>
      </p:sp>
    </p:spTree>
    <p:extLst>
      <p:ext uri="{BB962C8B-B14F-4D97-AF65-F5344CB8AC3E}">
        <p14:creationId xmlns:p14="http://schemas.microsoft.com/office/powerpoint/2010/main" val="2129727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9D1B-8D48-4060-242C-92B153C759E5}"/>
              </a:ext>
            </a:extLst>
          </p:cNvPr>
          <p:cNvSpPr>
            <a:spLocks noGrp="1"/>
          </p:cNvSpPr>
          <p:nvPr>
            <p:ph type="title"/>
          </p:nvPr>
        </p:nvSpPr>
        <p:spPr/>
        <p:txBody>
          <a:bodyPr>
            <a:normAutofit fontScale="90000"/>
          </a:bodyPr>
          <a:lstStyle/>
          <a:p>
            <a:r>
              <a:rPr lang="en-US" b="1" i="1" dirty="0"/>
              <a:t>SECTION 2 — COMMUNICATION &amp; ACCOUNTABILITY AS SPIRITUAL FORMATION</a:t>
            </a:r>
            <a:endParaRPr lang="en-US" dirty="0"/>
          </a:p>
        </p:txBody>
      </p:sp>
      <p:sp>
        <p:nvSpPr>
          <p:cNvPr id="3" name="Content Placeholder 2">
            <a:extLst>
              <a:ext uri="{FF2B5EF4-FFF2-40B4-BE49-F238E27FC236}">
                <a16:creationId xmlns:a16="http://schemas.microsoft.com/office/drawing/2014/main" id="{B6B468ED-4F0D-91D1-07BF-EE439D00ECEE}"/>
              </a:ext>
            </a:extLst>
          </p:cNvPr>
          <p:cNvSpPr>
            <a:spLocks noGrp="1"/>
          </p:cNvSpPr>
          <p:nvPr>
            <p:ph idx="1"/>
          </p:nvPr>
        </p:nvSpPr>
        <p:spPr/>
        <p:txBody>
          <a:bodyPr>
            <a:normAutofit/>
          </a:bodyPr>
          <a:lstStyle/>
          <a:p>
            <a:r>
              <a:rPr lang="en-US" b="1" i="1" dirty="0"/>
              <a:t>Ephesians 4:29</a:t>
            </a:r>
          </a:p>
          <a:p>
            <a:pPr lvl="1"/>
            <a:r>
              <a:rPr lang="en-US" i="1" dirty="0"/>
              <a:t>“Let no corrupting talk come out of your mouths, but only such as is good for building up…”</a:t>
            </a:r>
            <a:endParaRPr lang="en-US" dirty="0"/>
          </a:p>
          <a:p>
            <a:pPr lvl="2"/>
            <a:r>
              <a:rPr lang="en-US" dirty="0"/>
              <a:t>Communication as a sanctifying discipline</a:t>
            </a:r>
          </a:p>
          <a:p>
            <a:pPr lvl="2"/>
            <a:r>
              <a:rPr lang="en-US" dirty="0"/>
              <a:t>Words become instruments of grace</a:t>
            </a:r>
          </a:p>
          <a:p>
            <a:pPr lvl="2"/>
            <a:r>
              <a:rPr lang="en-US" dirty="0"/>
              <a:t>Speech reveals spiritual maturity</a:t>
            </a:r>
          </a:p>
          <a:p>
            <a:endParaRPr lang="en-US" dirty="0"/>
          </a:p>
        </p:txBody>
      </p:sp>
      <p:sp>
        <p:nvSpPr>
          <p:cNvPr id="4" name="Slide Number Placeholder 3">
            <a:extLst>
              <a:ext uri="{FF2B5EF4-FFF2-40B4-BE49-F238E27FC236}">
                <a16:creationId xmlns:a16="http://schemas.microsoft.com/office/drawing/2014/main" id="{087BB9B0-4CC0-F417-7B5B-140403521BCC}"/>
              </a:ext>
            </a:extLst>
          </p:cNvPr>
          <p:cNvSpPr>
            <a:spLocks noGrp="1"/>
          </p:cNvSpPr>
          <p:nvPr>
            <p:ph type="sldNum" sz="quarter" idx="12"/>
          </p:nvPr>
        </p:nvSpPr>
        <p:spPr/>
        <p:txBody>
          <a:bodyPr/>
          <a:lstStyle/>
          <a:p>
            <a:fld id="{35132DB1-325D-4BD9-92E1-3B5B92727541}" type="slidenum">
              <a:rPr lang="en-US" smtClean="0"/>
              <a:t>25</a:t>
            </a:fld>
            <a:endParaRPr lang="en-US"/>
          </a:p>
        </p:txBody>
      </p:sp>
    </p:spTree>
    <p:extLst>
      <p:ext uri="{BB962C8B-B14F-4D97-AF65-F5344CB8AC3E}">
        <p14:creationId xmlns:p14="http://schemas.microsoft.com/office/powerpoint/2010/main" val="90437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0A22850-C3CB-63E8-72BC-BE068137132A}"/>
              </a:ext>
            </a:extLst>
          </p:cNvPr>
          <p:cNvGraphicFramePr>
            <a:graphicFrameLocks noGrp="1"/>
          </p:cNvGraphicFramePr>
          <p:nvPr>
            <p:ph idx="1"/>
            <p:extLst>
              <p:ext uri="{D42A27DB-BD31-4B8C-83A1-F6EECF244321}">
                <p14:modId xmlns:p14="http://schemas.microsoft.com/office/powerpoint/2010/main" val="2649571324"/>
              </p:ext>
            </p:extLst>
          </p:nvPr>
        </p:nvGraphicFramePr>
        <p:xfrm>
          <a:off x="838200" y="873303"/>
          <a:ext cx="10515600" cy="5303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6B2602A3-9593-CB94-C631-61A7ED49387B}"/>
              </a:ext>
            </a:extLst>
          </p:cNvPr>
          <p:cNvSpPr>
            <a:spLocks noGrp="1"/>
          </p:cNvSpPr>
          <p:nvPr>
            <p:ph type="sldNum" sz="quarter" idx="12"/>
          </p:nvPr>
        </p:nvSpPr>
        <p:spPr/>
        <p:txBody>
          <a:bodyPr/>
          <a:lstStyle/>
          <a:p>
            <a:fld id="{35132DB1-325D-4BD9-92E1-3B5B92727541}" type="slidenum">
              <a:rPr lang="en-US" smtClean="0"/>
              <a:t>26</a:t>
            </a:fld>
            <a:endParaRPr lang="en-US"/>
          </a:p>
        </p:txBody>
      </p:sp>
    </p:spTree>
    <p:extLst>
      <p:ext uri="{BB962C8B-B14F-4D97-AF65-F5344CB8AC3E}">
        <p14:creationId xmlns:p14="http://schemas.microsoft.com/office/powerpoint/2010/main" val="1390285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1933C9-D2AB-3AA3-14C7-99F6D73A4BF0}"/>
              </a:ext>
            </a:extLst>
          </p:cNvPr>
          <p:cNvSpPr>
            <a:spLocks noGrp="1"/>
          </p:cNvSpPr>
          <p:nvPr>
            <p:ph idx="1"/>
          </p:nvPr>
        </p:nvSpPr>
        <p:spPr/>
        <p:txBody>
          <a:bodyPr/>
          <a:lstStyle/>
          <a:p>
            <a:r>
              <a:rPr lang="en-US" b="1" i="1" dirty="0"/>
              <a:t>2. James 1:19–20</a:t>
            </a:r>
          </a:p>
          <a:p>
            <a:r>
              <a:rPr lang="en-US" i="1" dirty="0"/>
              <a:t>“Let every person be quick to hear, slow to speak, slow to anger…”</a:t>
            </a:r>
            <a:endParaRPr lang="en-US" dirty="0"/>
          </a:p>
          <a:p>
            <a:pPr lvl="1"/>
            <a:r>
              <a:rPr lang="en-US" dirty="0"/>
              <a:t>Listening is spiritual practice</a:t>
            </a:r>
          </a:p>
          <a:p>
            <a:pPr lvl="1"/>
            <a:r>
              <a:rPr lang="en-US" dirty="0"/>
              <a:t>Slowness of speech is self‑control</a:t>
            </a:r>
          </a:p>
          <a:p>
            <a:pPr lvl="1"/>
            <a:r>
              <a:rPr lang="en-US" dirty="0"/>
              <a:t>Anger management is holiness formation</a:t>
            </a:r>
          </a:p>
        </p:txBody>
      </p:sp>
      <p:sp>
        <p:nvSpPr>
          <p:cNvPr id="2" name="Slide Number Placeholder 1">
            <a:extLst>
              <a:ext uri="{FF2B5EF4-FFF2-40B4-BE49-F238E27FC236}">
                <a16:creationId xmlns:a16="http://schemas.microsoft.com/office/drawing/2014/main" id="{CED801C9-46A6-3867-6A11-28328EE1B0DB}"/>
              </a:ext>
            </a:extLst>
          </p:cNvPr>
          <p:cNvSpPr>
            <a:spLocks noGrp="1"/>
          </p:cNvSpPr>
          <p:nvPr>
            <p:ph type="sldNum" sz="quarter" idx="12"/>
          </p:nvPr>
        </p:nvSpPr>
        <p:spPr/>
        <p:txBody>
          <a:bodyPr/>
          <a:lstStyle/>
          <a:p>
            <a:fld id="{35132DB1-325D-4BD9-92E1-3B5B92727541}" type="slidenum">
              <a:rPr lang="en-US" smtClean="0"/>
              <a:t>27</a:t>
            </a:fld>
            <a:endParaRPr lang="en-US"/>
          </a:p>
        </p:txBody>
      </p:sp>
    </p:spTree>
    <p:extLst>
      <p:ext uri="{BB962C8B-B14F-4D97-AF65-F5344CB8AC3E}">
        <p14:creationId xmlns:p14="http://schemas.microsoft.com/office/powerpoint/2010/main" val="2665310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4E17-5980-E7EA-489B-5530A2F2F5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575EE3B-BFAE-E0CF-4B4F-59076C7B4103}"/>
              </a:ext>
            </a:extLst>
          </p:cNvPr>
          <p:cNvSpPr>
            <a:spLocks noGrp="1"/>
          </p:cNvSpPr>
          <p:nvPr>
            <p:ph idx="1"/>
          </p:nvPr>
        </p:nvSpPr>
        <p:spPr/>
        <p:txBody>
          <a:bodyPr/>
          <a:lstStyle/>
          <a:p>
            <a:r>
              <a:rPr lang="en-US" b="1" i="1" dirty="0"/>
              <a:t>Proverbs 15:1</a:t>
            </a:r>
          </a:p>
          <a:p>
            <a:r>
              <a:rPr lang="en-US" i="1" dirty="0"/>
              <a:t>“A soft answer turns away wrath…”</a:t>
            </a:r>
            <a:endParaRPr lang="en-US" dirty="0"/>
          </a:p>
          <a:p>
            <a:pPr lvl="1"/>
            <a:r>
              <a:rPr lang="en-US" dirty="0"/>
              <a:t>Gentleness as a fruit of the Spirit</a:t>
            </a:r>
          </a:p>
          <a:p>
            <a:pPr lvl="1"/>
            <a:r>
              <a:rPr lang="en-US" dirty="0"/>
              <a:t>De‑escalation as Christlike behavior</a:t>
            </a:r>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42E55D64-F4FD-691E-379A-EB81EDF4CD8F}"/>
              </a:ext>
            </a:extLst>
          </p:cNvPr>
          <p:cNvSpPr>
            <a:spLocks noGrp="1"/>
          </p:cNvSpPr>
          <p:nvPr>
            <p:ph type="sldNum" sz="quarter" idx="12"/>
          </p:nvPr>
        </p:nvSpPr>
        <p:spPr/>
        <p:txBody>
          <a:bodyPr/>
          <a:lstStyle/>
          <a:p>
            <a:fld id="{35132DB1-325D-4BD9-92E1-3B5B92727541}" type="slidenum">
              <a:rPr lang="en-US" smtClean="0"/>
              <a:t>28</a:t>
            </a:fld>
            <a:endParaRPr lang="en-US"/>
          </a:p>
        </p:txBody>
      </p:sp>
    </p:spTree>
    <p:extLst>
      <p:ext uri="{BB962C8B-B14F-4D97-AF65-F5344CB8AC3E}">
        <p14:creationId xmlns:p14="http://schemas.microsoft.com/office/powerpoint/2010/main" val="1480333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740D4-E078-10BB-8819-6B2E18D1892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7EE72F1-C012-D252-C632-245D8C5F8C9E}"/>
              </a:ext>
            </a:extLst>
          </p:cNvPr>
          <p:cNvSpPr>
            <a:spLocks noGrp="1"/>
          </p:cNvSpPr>
          <p:nvPr>
            <p:ph idx="1"/>
          </p:nvPr>
        </p:nvSpPr>
        <p:spPr/>
        <p:txBody>
          <a:bodyPr/>
          <a:lstStyle/>
          <a:p>
            <a:pPr lvl="2"/>
            <a:r>
              <a:rPr lang="en-US" b="1" dirty="0"/>
              <a:t>Accountability</a:t>
            </a:r>
            <a:r>
              <a:rPr lang="en-US" dirty="0"/>
              <a:t> in marriage is not policing — </a:t>
            </a:r>
          </a:p>
          <a:p>
            <a:pPr lvl="2"/>
            <a:r>
              <a:rPr lang="en-US" dirty="0"/>
              <a:t>it is </a:t>
            </a:r>
            <a:r>
              <a:rPr lang="en-US" b="1" dirty="0"/>
              <a:t>mutual discipleship</a:t>
            </a:r>
            <a:r>
              <a:rPr lang="en-US" dirty="0"/>
              <a:t>. It is saying, “I want to grow, and I want you to grow with me.”</a:t>
            </a:r>
          </a:p>
          <a:p>
            <a:endParaRPr lang="en-US" b="1" i="1" dirty="0"/>
          </a:p>
          <a:p>
            <a:endParaRPr lang="en-US" b="1" i="1" dirty="0"/>
          </a:p>
          <a:p>
            <a:r>
              <a:rPr lang="en-US" b="1" i="1" dirty="0"/>
              <a:t>James 5:16</a:t>
            </a:r>
          </a:p>
          <a:p>
            <a:pPr lvl="1"/>
            <a:r>
              <a:rPr lang="en-US" i="1" dirty="0"/>
              <a:t>“Confess your sins to one another and pray for one another…”</a:t>
            </a:r>
            <a:endParaRPr lang="en-US" dirty="0"/>
          </a:p>
          <a:p>
            <a:pPr lvl="2"/>
            <a:r>
              <a:rPr lang="en-US" dirty="0"/>
              <a:t>Vulnerability as a path to healing</a:t>
            </a:r>
          </a:p>
          <a:p>
            <a:pPr lvl="2"/>
            <a:r>
              <a:rPr lang="en-US" dirty="0"/>
              <a:t>Confession and prayer as marital spiritual practices</a:t>
            </a:r>
          </a:p>
          <a:p>
            <a:endParaRPr lang="en-US" dirty="0"/>
          </a:p>
        </p:txBody>
      </p:sp>
      <p:sp>
        <p:nvSpPr>
          <p:cNvPr id="4" name="Slide Number Placeholder 3">
            <a:extLst>
              <a:ext uri="{FF2B5EF4-FFF2-40B4-BE49-F238E27FC236}">
                <a16:creationId xmlns:a16="http://schemas.microsoft.com/office/drawing/2014/main" id="{43B9B339-F5B4-EFC5-C50D-0A0EFCB4FEDB}"/>
              </a:ext>
            </a:extLst>
          </p:cNvPr>
          <p:cNvSpPr>
            <a:spLocks noGrp="1"/>
          </p:cNvSpPr>
          <p:nvPr>
            <p:ph type="sldNum" sz="quarter" idx="12"/>
          </p:nvPr>
        </p:nvSpPr>
        <p:spPr/>
        <p:txBody>
          <a:bodyPr/>
          <a:lstStyle/>
          <a:p>
            <a:fld id="{35132DB1-325D-4BD9-92E1-3B5B92727541}" type="slidenum">
              <a:rPr lang="en-US" smtClean="0"/>
              <a:t>29</a:t>
            </a:fld>
            <a:endParaRPr lang="en-US"/>
          </a:p>
        </p:txBody>
      </p:sp>
    </p:spTree>
    <p:extLst>
      <p:ext uri="{BB962C8B-B14F-4D97-AF65-F5344CB8AC3E}">
        <p14:creationId xmlns:p14="http://schemas.microsoft.com/office/powerpoint/2010/main" val="3693871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03D1E-C826-8380-FD21-09529F94C3F6}"/>
              </a:ext>
            </a:extLst>
          </p:cNvPr>
          <p:cNvSpPr>
            <a:spLocks noGrp="1"/>
          </p:cNvSpPr>
          <p:nvPr>
            <p:ph type="title"/>
          </p:nvPr>
        </p:nvSpPr>
        <p:spPr/>
        <p:txBody>
          <a:bodyPr/>
          <a:lstStyle/>
          <a:p>
            <a:r>
              <a:rPr lang="en-GB" dirty="0"/>
              <a:t>ONCE UPON A TIME…</a:t>
            </a:r>
            <a:endParaRPr lang="en-US" dirty="0"/>
          </a:p>
        </p:txBody>
      </p:sp>
      <p:sp>
        <p:nvSpPr>
          <p:cNvPr id="4" name="Oval 3">
            <a:extLst>
              <a:ext uri="{FF2B5EF4-FFF2-40B4-BE49-F238E27FC236}">
                <a16:creationId xmlns:a16="http://schemas.microsoft.com/office/drawing/2014/main" id="{197788A8-3733-4E07-07C0-E2572B034B40}"/>
              </a:ext>
            </a:extLst>
          </p:cNvPr>
          <p:cNvSpPr/>
          <p:nvPr/>
        </p:nvSpPr>
        <p:spPr>
          <a:xfrm>
            <a:off x="967409" y="1987826"/>
            <a:ext cx="3180522" cy="322027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6" name="Oval 5">
            <a:extLst>
              <a:ext uri="{FF2B5EF4-FFF2-40B4-BE49-F238E27FC236}">
                <a16:creationId xmlns:a16="http://schemas.microsoft.com/office/drawing/2014/main" id="{DA0F59F1-C804-7E68-5FDD-37D2D27E0CBC}"/>
              </a:ext>
            </a:extLst>
          </p:cNvPr>
          <p:cNvSpPr/>
          <p:nvPr/>
        </p:nvSpPr>
        <p:spPr>
          <a:xfrm>
            <a:off x="8173278" y="2052448"/>
            <a:ext cx="3180522" cy="322027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90705EE8-691F-8353-E9FE-6DA6DDAC30A2}"/>
              </a:ext>
            </a:extLst>
          </p:cNvPr>
          <p:cNvPicPr>
            <a:picLocks noChangeAspect="1"/>
          </p:cNvPicPr>
          <p:nvPr/>
        </p:nvPicPr>
        <p:blipFill>
          <a:blip r:embed="rId3"/>
          <a:stretch>
            <a:fillRect/>
          </a:stretch>
        </p:blipFill>
        <p:spPr>
          <a:xfrm>
            <a:off x="1245703" y="2668242"/>
            <a:ext cx="897304" cy="1521516"/>
          </a:xfrm>
          <a:prstGeom prst="rect">
            <a:avLst/>
          </a:prstGeom>
        </p:spPr>
      </p:pic>
      <p:pic>
        <p:nvPicPr>
          <p:cNvPr id="15" name="Picture 14">
            <a:extLst>
              <a:ext uri="{FF2B5EF4-FFF2-40B4-BE49-F238E27FC236}">
                <a16:creationId xmlns:a16="http://schemas.microsoft.com/office/drawing/2014/main" id="{A32119FA-A234-11F0-9A66-9EA8B2444D6F}"/>
              </a:ext>
            </a:extLst>
          </p:cNvPr>
          <p:cNvPicPr>
            <a:picLocks noChangeAspect="1"/>
          </p:cNvPicPr>
          <p:nvPr/>
        </p:nvPicPr>
        <p:blipFill>
          <a:blip r:embed="rId4"/>
          <a:stretch>
            <a:fillRect/>
          </a:stretch>
        </p:blipFill>
        <p:spPr>
          <a:xfrm>
            <a:off x="10108093" y="2709637"/>
            <a:ext cx="1043076" cy="1438726"/>
          </a:xfrm>
          <a:prstGeom prst="rect">
            <a:avLst/>
          </a:prstGeom>
        </p:spPr>
      </p:pic>
      <p:cxnSp>
        <p:nvCxnSpPr>
          <p:cNvPr id="16" name="Straight Arrow Connector 15">
            <a:extLst>
              <a:ext uri="{FF2B5EF4-FFF2-40B4-BE49-F238E27FC236}">
                <a16:creationId xmlns:a16="http://schemas.microsoft.com/office/drawing/2014/main" id="{7AAC900D-9E1C-0179-3152-469AA8540DBC}"/>
              </a:ext>
            </a:extLst>
          </p:cNvPr>
          <p:cNvCxnSpPr>
            <a:cxnSpLocks/>
          </p:cNvCxnSpPr>
          <p:nvPr/>
        </p:nvCxnSpPr>
        <p:spPr>
          <a:xfrm>
            <a:off x="2298582" y="2863922"/>
            <a:ext cx="1307394" cy="0"/>
          </a:xfrm>
          <a:prstGeom prst="straightConnector1">
            <a:avLst/>
          </a:prstGeom>
          <a:ln w="57150">
            <a:solidFill>
              <a:srgbClr val="FFC000"/>
            </a:solidFill>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D9A86B4C-5FD3-5EC0-3B42-FC664FB41A45}"/>
              </a:ext>
            </a:extLst>
          </p:cNvPr>
          <p:cNvCxnSpPr>
            <a:cxnSpLocks/>
          </p:cNvCxnSpPr>
          <p:nvPr/>
        </p:nvCxnSpPr>
        <p:spPr>
          <a:xfrm flipH="1">
            <a:off x="8597347" y="2946115"/>
            <a:ext cx="1209521" cy="0"/>
          </a:xfrm>
          <a:prstGeom prst="straightConnector1">
            <a:avLst/>
          </a:prstGeom>
          <a:ln w="57150">
            <a:solidFill>
              <a:srgbClr val="FFC000"/>
            </a:solidFill>
            <a:tailEnd type="triangle"/>
          </a:ln>
        </p:spPr>
        <p:style>
          <a:lnRef idx="3">
            <a:schemeClr val="dk1"/>
          </a:lnRef>
          <a:fillRef idx="0">
            <a:schemeClr val="dk1"/>
          </a:fillRef>
          <a:effectRef idx="2">
            <a:schemeClr val="dk1"/>
          </a:effectRef>
          <a:fontRef idx="minor">
            <a:schemeClr val="tx1"/>
          </a:fontRef>
        </p:style>
      </p:cxnSp>
      <p:sp>
        <p:nvSpPr>
          <p:cNvPr id="20" name="Slide Number Placeholder 19">
            <a:extLst>
              <a:ext uri="{FF2B5EF4-FFF2-40B4-BE49-F238E27FC236}">
                <a16:creationId xmlns:a16="http://schemas.microsoft.com/office/drawing/2014/main" id="{F8977F36-170C-A017-67E1-61698C2DD1FA}"/>
              </a:ext>
            </a:extLst>
          </p:cNvPr>
          <p:cNvSpPr>
            <a:spLocks noGrp="1"/>
          </p:cNvSpPr>
          <p:nvPr>
            <p:ph type="sldNum" sz="quarter" idx="12"/>
          </p:nvPr>
        </p:nvSpPr>
        <p:spPr/>
        <p:txBody>
          <a:bodyPr/>
          <a:lstStyle/>
          <a:p>
            <a:fld id="{35132DB1-325D-4BD9-92E1-3B5B92727541}" type="slidenum">
              <a:rPr lang="en-US" smtClean="0"/>
              <a:t>3</a:t>
            </a:fld>
            <a:endParaRPr lang="en-US"/>
          </a:p>
        </p:txBody>
      </p:sp>
    </p:spTree>
    <p:extLst>
      <p:ext uri="{BB962C8B-B14F-4D97-AF65-F5344CB8AC3E}">
        <p14:creationId xmlns:p14="http://schemas.microsoft.com/office/powerpoint/2010/main" val="2342402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3B98-5F0F-BF8E-A464-B22A8A1171C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661F8F-8087-02E1-F985-02FB750CF948}"/>
              </a:ext>
            </a:extLst>
          </p:cNvPr>
          <p:cNvSpPr>
            <a:spLocks noGrp="1"/>
          </p:cNvSpPr>
          <p:nvPr>
            <p:ph idx="1"/>
          </p:nvPr>
        </p:nvSpPr>
        <p:spPr/>
        <p:txBody>
          <a:bodyPr/>
          <a:lstStyle/>
          <a:p>
            <a:r>
              <a:rPr lang="en-US" b="1" i="1" dirty="0"/>
              <a:t>Proverbs 27:17</a:t>
            </a:r>
          </a:p>
          <a:p>
            <a:pPr lvl="1"/>
            <a:r>
              <a:rPr lang="en-US" i="1" dirty="0"/>
              <a:t>“Iron sharpens iron…”</a:t>
            </a:r>
            <a:endParaRPr lang="en-US" dirty="0"/>
          </a:p>
          <a:p>
            <a:pPr lvl="2"/>
            <a:r>
              <a:rPr lang="en-US" dirty="0"/>
              <a:t>Accountability as mutual sharpening</a:t>
            </a:r>
          </a:p>
          <a:p>
            <a:pPr lvl="2"/>
            <a:r>
              <a:rPr lang="en-US" dirty="0"/>
              <a:t>Growth through honest, loving correction</a:t>
            </a:r>
          </a:p>
          <a:p>
            <a:endParaRPr lang="en-US" dirty="0"/>
          </a:p>
        </p:txBody>
      </p:sp>
      <p:sp>
        <p:nvSpPr>
          <p:cNvPr id="4" name="Slide Number Placeholder 3">
            <a:extLst>
              <a:ext uri="{FF2B5EF4-FFF2-40B4-BE49-F238E27FC236}">
                <a16:creationId xmlns:a16="http://schemas.microsoft.com/office/drawing/2014/main" id="{9A13E943-58CA-545E-83E7-AB13A3D1ED8B}"/>
              </a:ext>
            </a:extLst>
          </p:cNvPr>
          <p:cNvSpPr>
            <a:spLocks noGrp="1"/>
          </p:cNvSpPr>
          <p:nvPr>
            <p:ph type="sldNum" sz="quarter" idx="12"/>
          </p:nvPr>
        </p:nvSpPr>
        <p:spPr/>
        <p:txBody>
          <a:bodyPr/>
          <a:lstStyle/>
          <a:p>
            <a:fld id="{35132DB1-325D-4BD9-92E1-3B5B92727541}" type="slidenum">
              <a:rPr lang="en-US" smtClean="0"/>
              <a:t>30</a:t>
            </a:fld>
            <a:endParaRPr lang="en-US"/>
          </a:p>
        </p:txBody>
      </p:sp>
    </p:spTree>
    <p:extLst>
      <p:ext uri="{BB962C8B-B14F-4D97-AF65-F5344CB8AC3E}">
        <p14:creationId xmlns:p14="http://schemas.microsoft.com/office/powerpoint/2010/main" val="1575967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AAC57-98E9-9979-16B4-05CCA7A45409}"/>
              </a:ext>
            </a:extLst>
          </p:cNvPr>
          <p:cNvSpPr>
            <a:spLocks noGrp="1"/>
          </p:cNvSpPr>
          <p:nvPr>
            <p:ph type="title"/>
          </p:nvPr>
        </p:nvSpPr>
        <p:spPr/>
        <p:txBody>
          <a:bodyPr/>
          <a:lstStyle/>
          <a:p>
            <a:r>
              <a:rPr lang="en-US" dirty="0"/>
              <a:t>Conflict, when handled with grace, becomes a </a:t>
            </a:r>
            <a:r>
              <a:rPr lang="en-US" b="1" dirty="0"/>
              <a:t>refining fire</a:t>
            </a:r>
            <a:endParaRPr lang="en-US" dirty="0"/>
          </a:p>
        </p:txBody>
      </p:sp>
      <p:sp>
        <p:nvSpPr>
          <p:cNvPr id="3" name="Content Placeholder 2">
            <a:extLst>
              <a:ext uri="{FF2B5EF4-FFF2-40B4-BE49-F238E27FC236}">
                <a16:creationId xmlns:a16="http://schemas.microsoft.com/office/drawing/2014/main" id="{F9E5D8D4-FA77-389F-D9DC-5D26E59C625B}"/>
              </a:ext>
            </a:extLst>
          </p:cNvPr>
          <p:cNvSpPr>
            <a:spLocks noGrp="1"/>
          </p:cNvSpPr>
          <p:nvPr>
            <p:ph idx="1"/>
          </p:nvPr>
        </p:nvSpPr>
        <p:spPr/>
        <p:txBody>
          <a:bodyPr>
            <a:normAutofit/>
          </a:bodyPr>
          <a:lstStyle/>
          <a:p>
            <a:r>
              <a:rPr lang="en-US" b="1" dirty="0"/>
              <a:t>1 Peter 1:6-7 (ESV): </a:t>
            </a:r>
          </a:p>
          <a:p>
            <a:r>
              <a:rPr lang="en-US" dirty="0"/>
              <a:t>"In this you rejoice, though now for a little while, if necessary, you have been grieved by various trials, so that the tested genuineness of your faith—more precious than gold that perishes though it is tested by fire—may be found to result in praise and glory and honor at the revelation of Jesus Christ".</a:t>
            </a:r>
          </a:p>
          <a:p>
            <a:pPr marL="0" indent="0">
              <a:buNone/>
            </a:pPr>
            <a:endParaRPr lang="en-US" dirty="0"/>
          </a:p>
        </p:txBody>
      </p:sp>
      <p:sp>
        <p:nvSpPr>
          <p:cNvPr id="4" name="Slide Number Placeholder 3">
            <a:extLst>
              <a:ext uri="{FF2B5EF4-FFF2-40B4-BE49-F238E27FC236}">
                <a16:creationId xmlns:a16="http://schemas.microsoft.com/office/drawing/2014/main" id="{0A0280BC-0821-1A54-5AB0-E7D823B7C449}"/>
              </a:ext>
            </a:extLst>
          </p:cNvPr>
          <p:cNvSpPr>
            <a:spLocks noGrp="1"/>
          </p:cNvSpPr>
          <p:nvPr>
            <p:ph type="sldNum" sz="quarter" idx="12"/>
          </p:nvPr>
        </p:nvSpPr>
        <p:spPr/>
        <p:txBody>
          <a:bodyPr/>
          <a:lstStyle/>
          <a:p>
            <a:fld id="{35132DB1-325D-4BD9-92E1-3B5B92727541}" type="slidenum">
              <a:rPr lang="en-US" smtClean="0"/>
              <a:t>31</a:t>
            </a:fld>
            <a:endParaRPr lang="en-US"/>
          </a:p>
        </p:txBody>
      </p:sp>
    </p:spTree>
    <p:extLst>
      <p:ext uri="{BB962C8B-B14F-4D97-AF65-F5344CB8AC3E}">
        <p14:creationId xmlns:p14="http://schemas.microsoft.com/office/powerpoint/2010/main" val="2750583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167E7-890C-EBFE-F78B-698EDDB11E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57FB4BD-0C90-DA86-0AD5-83EE322EED46}"/>
              </a:ext>
            </a:extLst>
          </p:cNvPr>
          <p:cNvSpPr>
            <a:spLocks noGrp="1"/>
          </p:cNvSpPr>
          <p:nvPr>
            <p:ph idx="1"/>
          </p:nvPr>
        </p:nvSpPr>
        <p:spPr/>
        <p:txBody>
          <a:bodyPr>
            <a:normAutofit/>
          </a:bodyPr>
          <a:lstStyle/>
          <a:p>
            <a:r>
              <a:rPr lang="en-US" b="1" i="1" dirty="0"/>
              <a:t>Zechariah 13:9 (ESV): </a:t>
            </a:r>
          </a:p>
          <a:p>
            <a:r>
              <a:rPr lang="en-US" dirty="0"/>
              <a:t>"And I will put this third into the fire, and refine them as one refines silver, and test them as gold is tested. They will call upon my name, and I will answer them. I will say, ‘They are my people’; and they will say, ‘The Lord is my God.’".</a:t>
            </a:r>
          </a:p>
          <a:p>
            <a:endParaRPr lang="en-US" dirty="0"/>
          </a:p>
        </p:txBody>
      </p:sp>
      <p:sp>
        <p:nvSpPr>
          <p:cNvPr id="4" name="Slide Number Placeholder 3">
            <a:extLst>
              <a:ext uri="{FF2B5EF4-FFF2-40B4-BE49-F238E27FC236}">
                <a16:creationId xmlns:a16="http://schemas.microsoft.com/office/drawing/2014/main" id="{7769DF68-533C-DA99-F3F6-45DA9948571D}"/>
              </a:ext>
            </a:extLst>
          </p:cNvPr>
          <p:cNvSpPr>
            <a:spLocks noGrp="1"/>
          </p:cNvSpPr>
          <p:nvPr>
            <p:ph type="sldNum" sz="quarter" idx="12"/>
          </p:nvPr>
        </p:nvSpPr>
        <p:spPr/>
        <p:txBody>
          <a:bodyPr/>
          <a:lstStyle/>
          <a:p>
            <a:fld id="{35132DB1-325D-4BD9-92E1-3B5B92727541}" type="slidenum">
              <a:rPr lang="en-US" smtClean="0"/>
              <a:t>32</a:t>
            </a:fld>
            <a:endParaRPr lang="en-US"/>
          </a:p>
        </p:txBody>
      </p:sp>
    </p:spTree>
    <p:extLst>
      <p:ext uri="{BB962C8B-B14F-4D97-AF65-F5344CB8AC3E}">
        <p14:creationId xmlns:p14="http://schemas.microsoft.com/office/powerpoint/2010/main" val="9097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F4011-0D79-82EB-6998-D499225297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CE0020-B3B4-AA83-4322-7EA74F9DA937}"/>
              </a:ext>
            </a:extLst>
          </p:cNvPr>
          <p:cNvSpPr>
            <a:spLocks noGrp="1"/>
          </p:cNvSpPr>
          <p:nvPr>
            <p:ph idx="1"/>
          </p:nvPr>
        </p:nvSpPr>
        <p:spPr/>
        <p:txBody>
          <a:bodyPr/>
          <a:lstStyle/>
          <a:p>
            <a:r>
              <a:rPr lang="en-US" b="1" i="1" dirty="0"/>
              <a:t>Malachi 3:3 (NIV): </a:t>
            </a:r>
          </a:p>
          <a:p>
            <a:r>
              <a:rPr lang="en-US" dirty="0"/>
              <a:t>"He will sit as a refiner and purifier of silver; he will purify the Levites and refine them like gold and silver".</a:t>
            </a:r>
          </a:p>
          <a:p>
            <a:endParaRPr lang="en-US" dirty="0"/>
          </a:p>
          <a:p>
            <a:r>
              <a:rPr lang="en-US" dirty="0"/>
              <a:t>I</a:t>
            </a:r>
            <a:r>
              <a:rPr lang="en-US" b="1" i="1" dirty="0"/>
              <a:t>saiah 48:10 (ESV): </a:t>
            </a:r>
            <a:endParaRPr lang="en-US" dirty="0"/>
          </a:p>
          <a:p>
            <a:r>
              <a:rPr lang="en-US" dirty="0"/>
              <a:t>"Behold, I have refined you, but not as silver; I have tried you in the furnace of affliction".</a:t>
            </a:r>
          </a:p>
          <a:p>
            <a:endParaRPr lang="en-US" dirty="0"/>
          </a:p>
        </p:txBody>
      </p:sp>
      <p:sp>
        <p:nvSpPr>
          <p:cNvPr id="4" name="Slide Number Placeholder 3">
            <a:extLst>
              <a:ext uri="{FF2B5EF4-FFF2-40B4-BE49-F238E27FC236}">
                <a16:creationId xmlns:a16="http://schemas.microsoft.com/office/drawing/2014/main" id="{A6CB7A0F-35C9-8452-DDA5-A24FD1CD1D04}"/>
              </a:ext>
            </a:extLst>
          </p:cNvPr>
          <p:cNvSpPr>
            <a:spLocks noGrp="1"/>
          </p:cNvSpPr>
          <p:nvPr>
            <p:ph type="sldNum" sz="quarter" idx="12"/>
          </p:nvPr>
        </p:nvSpPr>
        <p:spPr/>
        <p:txBody>
          <a:bodyPr/>
          <a:lstStyle/>
          <a:p>
            <a:fld id="{35132DB1-325D-4BD9-92E1-3B5B92727541}" type="slidenum">
              <a:rPr lang="en-US" smtClean="0"/>
              <a:t>33</a:t>
            </a:fld>
            <a:endParaRPr lang="en-US"/>
          </a:p>
        </p:txBody>
      </p:sp>
    </p:spTree>
    <p:extLst>
      <p:ext uri="{BB962C8B-B14F-4D97-AF65-F5344CB8AC3E}">
        <p14:creationId xmlns:p14="http://schemas.microsoft.com/office/powerpoint/2010/main" val="741382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E67AB7B-4BE5-E6E7-DFCB-A3613F2FA55A}"/>
              </a:ext>
            </a:extLst>
          </p:cNvPr>
          <p:cNvGraphicFramePr>
            <a:graphicFrameLocks noGrp="1"/>
          </p:cNvGraphicFramePr>
          <p:nvPr>
            <p:ph idx="1"/>
            <p:extLst>
              <p:ext uri="{D42A27DB-BD31-4B8C-83A1-F6EECF244321}">
                <p14:modId xmlns:p14="http://schemas.microsoft.com/office/powerpoint/2010/main" val="379050573"/>
              </p:ext>
            </p:extLst>
          </p:nvPr>
        </p:nvGraphicFramePr>
        <p:xfrm>
          <a:off x="838200" y="683563"/>
          <a:ext cx="10515600" cy="4800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97A15EA2-ED0A-A2BE-B412-9DD193D2A1CD}"/>
              </a:ext>
            </a:extLst>
          </p:cNvPr>
          <p:cNvSpPr>
            <a:spLocks noGrp="1"/>
          </p:cNvSpPr>
          <p:nvPr>
            <p:ph type="sldNum" sz="quarter" idx="12"/>
          </p:nvPr>
        </p:nvSpPr>
        <p:spPr/>
        <p:txBody>
          <a:bodyPr/>
          <a:lstStyle/>
          <a:p>
            <a:fld id="{35132DB1-325D-4BD9-92E1-3B5B92727541}" type="slidenum">
              <a:rPr lang="en-US" smtClean="0"/>
              <a:t>34</a:t>
            </a:fld>
            <a:endParaRPr lang="en-US"/>
          </a:p>
        </p:txBody>
      </p:sp>
    </p:spTree>
    <p:extLst>
      <p:ext uri="{BB962C8B-B14F-4D97-AF65-F5344CB8AC3E}">
        <p14:creationId xmlns:p14="http://schemas.microsoft.com/office/powerpoint/2010/main" val="3984479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5E7AA-A7E9-0433-379C-66FDDC9797ED}"/>
              </a:ext>
            </a:extLst>
          </p:cNvPr>
          <p:cNvSpPr>
            <a:spLocks noGrp="1"/>
          </p:cNvSpPr>
          <p:nvPr>
            <p:ph type="title"/>
          </p:nvPr>
        </p:nvSpPr>
        <p:spPr/>
        <p:txBody>
          <a:bodyPr>
            <a:normAutofit fontScale="90000"/>
          </a:bodyPr>
          <a:lstStyle/>
          <a:p>
            <a:r>
              <a:rPr lang="en-US" b="1" i="1" dirty="0"/>
              <a:t>SECTION 3 — ROLES &amp; RESPONSIBILITIES AS A PATH TO HOLINESS</a:t>
            </a:r>
            <a:br>
              <a:rPr lang="en-US" b="1" i="1" dirty="0"/>
            </a:br>
            <a:endParaRPr lang="en-US" dirty="0"/>
          </a:p>
        </p:txBody>
      </p:sp>
      <p:sp>
        <p:nvSpPr>
          <p:cNvPr id="3" name="Content Placeholder 2">
            <a:extLst>
              <a:ext uri="{FF2B5EF4-FFF2-40B4-BE49-F238E27FC236}">
                <a16:creationId xmlns:a16="http://schemas.microsoft.com/office/drawing/2014/main" id="{EA31DE1E-2A51-48F5-B697-17BB05A017BB}"/>
              </a:ext>
            </a:extLst>
          </p:cNvPr>
          <p:cNvSpPr>
            <a:spLocks noGrp="1"/>
          </p:cNvSpPr>
          <p:nvPr>
            <p:ph idx="1"/>
          </p:nvPr>
        </p:nvSpPr>
        <p:spPr/>
        <p:txBody>
          <a:bodyPr>
            <a:normAutofit/>
          </a:bodyPr>
          <a:lstStyle/>
          <a:p>
            <a:r>
              <a:rPr lang="en-US" dirty="0"/>
              <a:t>Main Scripture – </a:t>
            </a:r>
            <a:r>
              <a:rPr lang="en-US" b="1" i="1" dirty="0"/>
              <a:t>Ephesians 5:22-33</a:t>
            </a:r>
            <a:endParaRPr lang="en-US" dirty="0"/>
          </a:p>
          <a:p>
            <a:pPr lvl="1"/>
            <a:r>
              <a:rPr lang="en-US" b="1" dirty="0"/>
              <a:t>Genesis 1:27–28</a:t>
            </a:r>
            <a:r>
              <a:rPr lang="en-US" dirty="0"/>
              <a:t> </a:t>
            </a:r>
          </a:p>
          <a:p>
            <a:pPr lvl="2"/>
            <a:r>
              <a:rPr lang="en-US" i="1" dirty="0"/>
              <a:t>Male and female created in God’s image; shared a mandate to steward creation.</a:t>
            </a:r>
            <a:endParaRPr lang="en-US" dirty="0"/>
          </a:p>
          <a:p>
            <a:pPr lvl="1"/>
            <a:r>
              <a:rPr lang="en-US" b="1" dirty="0"/>
              <a:t>Genesis 2:18, 24</a:t>
            </a:r>
            <a:r>
              <a:rPr lang="en-US" dirty="0"/>
              <a:t> </a:t>
            </a:r>
          </a:p>
          <a:p>
            <a:pPr lvl="2"/>
            <a:r>
              <a:rPr lang="en-US" i="1" dirty="0"/>
              <a:t>Helper as strength‑corresponding; unity as God’s design.</a:t>
            </a:r>
            <a:endParaRPr lang="en-US" dirty="0"/>
          </a:p>
          <a:p>
            <a:r>
              <a:rPr lang="en-US" b="1" dirty="0"/>
              <a:t>Ecclesiastes 4:9–12 &lt; Read</a:t>
            </a:r>
            <a:endParaRPr lang="en-US" dirty="0"/>
          </a:p>
          <a:p>
            <a:pPr lvl="1"/>
            <a:r>
              <a:rPr lang="en-US" i="1" dirty="0"/>
              <a:t>Partnership strengthens resilience and holiness.</a:t>
            </a:r>
            <a:endParaRPr lang="en-US" dirty="0"/>
          </a:p>
          <a:p>
            <a:endParaRPr lang="en-US" dirty="0"/>
          </a:p>
        </p:txBody>
      </p:sp>
      <p:sp>
        <p:nvSpPr>
          <p:cNvPr id="4" name="Slide Number Placeholder 3">
            <a:extLst>
              <a:ext uri="{FF2B5EF4-FFF2-40B4-BE49-F238E27FC236}">
                <a16:creationId xmlns:a16="http://schemas.microsoft.com/office/drawing/2014/main" id="{7F5F8F7A-67A0-5C1E-195F-47D5238D39C3}"/>
              </a:ext>
            </a:extLst>
          </p:cNvPr>
          <p:cNvSpPr>
            <a:spLocks noGrp="1"/>
          </p:cNvSpPr>
          <p:nvPr>
            <p:ph type="sldNum" sz="quarter" idx="12"/>
          </p:nvPr>
        </p:nvSpPr>
        <p:spPr/>
        <p:txBody>
          <a:bodyPr/>
          <a:lstStyle/>
          <a:p>
            <a:fld id="{35132DB1-325D-4BD9-92E1-3B5B92727541}" type="slidenum">
              <a:rPr lang="en-US" smtClean="0"/>
              <a:t>35</a:t>
            </a:fld>
            <a:endParaRPr lang="en-US"/>
          </a:p>
        </p:txBody>
      </p:sp>
    </p:spTree>
    <p:extLst>
      <p:ext uri="{BB962C8B-B14F-4D97-AF65-F5344CB8AC3E}">
        <p14:creationId xmlns:p14="http://schemas.microsoft.com/office/powerpoint/2010/main" val="1119660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1D3A58C-4002-A877-4BE5-0EA04802E6D2}"/>
              </a:ext>
            </a:extLst>
          </p:cNvPr>
          <p:cNvGraphicFramePr>
            <a:graphicFrameLocks noGrp="1"/>
          </p:cNvGraphicFramePr>
          <p:nvPr>
            <p:ph idx="1"/>
            <p:extLst>
              <p:ext uri="{D42A27DB-BD31-4B8C-83A1-F6EECF244321}">
                <p14:modId xmlns:p14="http://schemas.microsoft.com/office/powerpoint/2010/main" val="2690090561"/>
              </p:ext>
            </p:extLst>
          </p:nvPr>
        </p:nvGraphicFramePr>
        <p:xfrm>
          <a:off x="838200" y="1089061"/>
          <a:ext cx="10515600" cy="5087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66D90238-1AF5-357D-A03F-F2AB091F66BD}"/>
              </a:ext>
            </a:extLst>
          </p:cNvPr>
          <p:cNvSpPr>
            <a:spLocks noGrp="1"/>
          </p:cNvSpPr>
          <p:nvPr>
            <p:ph type="sldNum" sz="quarter" idx="12"/>
          </p:nvPr>
        </p:nvSpPr>
        <p:spPr/>
        <p:txBody>
          <a:bodyPr/>
          <a:lstStyle/>
          <a:p>
            <a:fld id="{35132DB1-325D-4BD9-92E1-3B5B92727541}" type="slidenum">
              <a:rPr lang="en-US" smtClean="0"/>
              <a:t>36</a:t>
            </a:fld>
            <a:endParaRPr lang="en-US"/>
          </a:p>
        </p:txBody>
      </p:sp>
    </p:spTree>
    <p:extLst>
      <p:ext uri="{BB962C8B-B14F-4D97-AF65-F5344CB8AC3E}">
        <p14:creationId xmlns:p14="http://schemas.microsoft.com/office/powerpoint/2010/main" val="3286215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227C1-903E-4FF8-5D96-28A3CF3CA1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E23B5E6-8AB2-D85B-ACBC-0CD756A65075}"/>
              </a:ext>
            </a:extLst>
          </p:cNvPr>
          <p:cNvSpPr>
            <a:spLocks noGrp="1"/>
          </p:cNvSpPr>
          <p:nvPr>
            <p:ph idx="1"/>
          </p:nvPr>
        </p:nvSpPr>
        <p:spPr/>
        <p:txBody>
          <a:bodyPr/>
          <a:lstStyle/>
          <a:p>
            <a:r>
              <a:rPr lang="en-US" b="1" i="1" dirty="0"/>
              <a:t>Partnership is not competition; it is unity.</a:t>
            </a:r>
            <a:endParaRPr lang="en-US" dirty="0"/>
          </a:p>
          <a:p>
            <a:pPr lvl="1"/>
            <a:r>
              <a:rPr lang="en-US" dirty="0"/>
              <a:t>Role confusion often creates frustration — and frustration reveals the heart. </a:t>
            </a:r>
          </a:p>
          <a:p>
            <a:pPr lvl="1"/>
            <a:r>
              <a:rPr lang="en-US" dirty="0"/>
              <a:t>God uses these tensions to grow wisdom, grace, and understanding.</a:t>
            </a:r>
          </a:p>
          <a:p>
            <a:pPr lvl="1"/>
            <a:r>
              <a:rPr lang="en-US" dirty="0"/>
              <a:t>When we honor each other’s strengths, when we clarify expectations, when we serve one another, we are practicing holiness. </a:t>
            </a:r>
          </a:p>
          <a:p>
            <a:endParaRPr lang="en-US" dirty="0"/>
          </a:p>
        </p:txBody>
      </p:sp>
      <p:sp>
        <p:nvSpPr>
          <p:cNvPr id="4" name="Slide Number Placeholder 3">
            <a:extLst>
              <a:ext uri="{FF2B5EF4-FFF2-40B4-BE49-F238E27FC236}">
                <a16:creationId xmlns:a16="http://schemas.microsoft.com/office/drawing/2014/main" id="{338E2DA3-BEB4-9371-2FF1-FF9AA465F0AD}"/>
              </a:ext>
            </a:extLst>
          </p:cNvPr>
          <p:cNvSpPr>
            <a:spLocks noGrp="1"/>
          </p:cNvSpPr>
          <p:nvPr>
            <p:ph type="sldNum" sz="quarter" idx="12"/>
          </p:nvPr>
        </p:nvSpPr>
        <p:spPr/>
        <p:txBody>
          <a:bodyPr/>
          <a:lstStyle/>
          <a:p>
            <a:fld id="{35132DB1-325D-4BD9-92E1-3B5B92727541}" type="slidenum">
              <a:rPr lang="en-US" smtClean="0"/>
              <a:t>37</a:t>
            </a:fld>
            <a:endParaRPr lang="en-US"/>
          </a:p>
        </p:txBody>
      </p:sp>
    </p:spTree>
    <p:extLst>
      <p:ext uri="{BB962C8B-B14F-4D97-AF65-F5344CB8AC3E}">
        <p14:creationId xmlns:p14="http://schemas.microsoft.com/office/powerpoint/2010/main" val="1800056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565ED7E-2D69-A95B-A678-68EAAEF88443}"/>
              </a:ext>
            </a:extLst>
          </p:cNvPr>
          <p:cNvGraphicFramePr>
            <a:graphicFrameLocks noGrp="1"/>
          </p:cNvGraphicFramePr>
          <p:nvPr>
            <p:ph idx="1"/>
            <p:extLst>
              <p:ext uri="{D42A27DB-BD31-4B8C-83A1-F6EECF244321}">
                <p14:modId xmlns:p14="http://schemas.microsoft.com/office/powerpoint/2010/main" val="1429587169"/>
              </p:ext>
            </p:extLst>
          </p:nvPr>
        </p:nvGraphicFramePr>
        <p:xfrm>
          <a:off x="962891" y="10255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10E6D0C7-9E18-5F63-E03C-DF19EC13BB35}"/>
              </a:ext>
            </a:extLst>
          </p:cNvPr>
          <p:cNvSpPr>
            <a:spLocks noGrp="1"/>
          </p:cNvSpPr>
          <p:nvPr>
            <p:ph type="sldNum" sz="quarter" idx="12"/>
          </p:nvPr>
        </p:nvSpPr>
        <p:spPr/>
        <p:txBody>
          <a:bodyPr/>
          <a:lstStyle/>
          <a:p>
            <a:fld id="{35132DB1-325D-4BD9-92E1-3B5B92727541}" type="slidenum">
              <a:rPr lang="en-US" smtClean="0"/>
              <a:t>38</a:t>
            </a:fld>
            <a:endParaRPr lang="en-US"/>
          </a:p>
        </p:txBody>
      </p:sp>
    </p:spTree>
    <p:extLst>
      <p:ext uri="{BB962C8B-B14F-4D97-AF65-F5344CB8AC3E}">
        <p14:creationId xmlns:p14="http://schemas.microsoft.com/office/powerpoint/2010/main" val="3689235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9669A-B335-848E-C5D6-FE70C71C2627}"/>
              </a:ext>
            </a:extLst>
          </p:cNvPr>
          <p:cNvSpPr>
            <a:spLocks noGrp="1"/>
          </p:cNvSpPr>
          <p:nvPr>
            <p:ph type="title"/>
          </p:nvPr>
        </p:nvSpPr>
        <p:spPr/>
        <p:txBody>
          <a:bodyPr>
            <a:normAutofit/>
          </a:bodyPr>
          <a:lstStyle/>
          <a:p>
            <a:r>
              <a:rPr lang="en-US" b="1" i="1" dirty="0"/>
              <a:t>SECTION 4 — BALANCING FAMILY, WORK &amp; CHURCH AS HOLY STEWARDSHIP</a:t>
            </a:r>
            <a:endParaRPr lang="en-US" dirty="0"/>
          </a:p>
        </p:txBody>
      </p:sp>
      <p:sp>
        <p:nvSpPr>
          <p:cNvPr id="3" name="Content Placeholder 2">
            <a:extLst>
              <a:ext uri="{FF2B5EF4-FFF2-40B4-BE49-F238E27FC236}">
                <a16:creationId xmlns:a16="http://schemas.microsoft.com/office/drawing/2014/main" id="{2E944B16-75E5-DFC9-AE3B-3B8A4F9B6561}"/>
              </a:ext>
            </a:extLst>
          </p:cNvPr>
          <p:cNvSpPr>
            <a:spLocks noGrp="1"/>
          </p:cNvSpPr>
          <p:nvPr>
            <p:ph idx="1"/>
          </p:nvPr>
        </p:nvSpPr>
        <p:spPr/>
        <p:txBody>
          <a:bodyPr>
            <a:normAutofit/>
          </a:bodyPr>
          <a:lstStyle/>
          <a:p>
            <a:r>
              <a:rPr lang="en-US" b="1" i="1" dirty="0"/>
              <a:t>Colossians 3:23–24</a:t>
            </a:r>
          </a:p>
          <a:p>
            <a:r>
              <a:rPr lang="en-US" i="1" dirty="0"/>
              <a:t>“Whatever you do, work heartily, as for the Lord…”</a:t>
            </a:r>
            <a:endParaRPr lang="en-US" dirty="0"/>
          </a:p>
          <a:p>
            <a:pPr lvl="0"/>
            <a:r>
              <a:rPr lang="en-US" dirty="0"/>
              <a:t>Work as worship</a:t>
            </a:r>
          </a:p>
          <a:p>
            <a:pPr lvl="0"/>
            <a:r>
              <a:rPr lang="en-US" dirty="0"/>
              <a:t>Holiness expressed in diligence and integrity</a:t>
            </a:r>
          </a:p>
          <a:p>
            <a:endParaRPr lang="en-US" dirty="0"/>
          </a:p>
        </p:txBody>
      </p:sp>
      <p:sp>
        <p:nvSpPr>
          <p:cNvPr id="4" name="Slide Number Placeholder 3">
            <a:extLst>
              <a:ext uri="{FF2B5EF4-FFF2-40B4-BE49-F238E27FC236}">
                <a16:creationId xmlns:a16="http://schemas.microsoft.com/office/drawing/2014/main" id="{6FEE7B01-E632-8C50-7680-350785B6C8F8}"/>
              </a:ext>
            </a:extLst>
          </p:cNvPr>
          <p:cNvSpPr>
            <a:spLocks noGrp="1"/>
          </p:cNvSpPr>
          <p:nvPr>
            <p:ph type="sldNum" sz="quarter" idx="12"/>
          </p:nvPr>
        </p:nvSpPr>
        <p:spPr/>
        <p:txBody>
          <a:bodyPr/>
          <a:lstStyle/>
          <a:p>
            <a:fld id="{35132DB1-325D-4BD9-92E1-3B5B92727541}" type="slidenum">
              <a:rPr lang="en-US" smtClean="0"/>
              <a:t>39</a:t>
            </a:fld>
            <a:endParaRPr lang="en-US"/>
          </a:p>
        </p:txBody>
      </p:sp>
    </p:spTree>
    <p:extLst>
      <p:ext uri="{BB962C8B-B14F-4D97-AF65-F5344CB8AC3E}">
        <p14:creationId xmlns:p14="http://schemas.microsoft.com/office/powerpoint/2010/main" val="2831575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1C963-837E-D244-D9D3-09C028049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79687-C590-0CCD-5A14-1AAD2950C776}"/>
              </a:ext>
            </a:extLst>
          </p:cNvPr>
          <p:cNvSpPr>
            <a:spLocks noGrp="1"/>
          </p:cNvSpPr>
          <p:nvPr>
            <p:ph type="title"/>
          </p:nvPr>
        </p:nvSpPr>
        <p:spPr/>
        <p:txBody>
          <a:bodyPr/>
          <a:lstStyle/>
          <a:p>
            <a:r>
              <a:rPr lang="en-GB" dirty="0"/>
              <a:t>ATTRACTION</a:t>
            </a:r>
            <a:endParaRPr lang="en-US" dirty="0"/>
          </a:p>
        </p:txBody>
      </p:sp>
      <p:grpSp>
        <p:nvGrpSpPr>
          <p:cNvPr id="5" name="Group 4">
            <a:extLst>
              <a:ext uri="{FF2B5EF4-FFF2-40B4-BE49-F238E27FC236}">
                <a16:creationId xmlns:a16="http://schemas.microsoft.com/office/drawing/2014/main" id="{0AFF5DC7-775E-5AD7-E328-CF05304283A8}"/>
              </a:ext>
            </a:extLst>
          </p:cNvPr>
          <p:cNvGrpSpPr/>
          <p:nvPr/>
        </p:nvGrpSpPr>
        <p:grpSpPr>
          <a:xfrm>
            <a:off x="2676939" y="1921565"/>
            <a:ext cx="3180522" cy="3220278"/>
            <a:chOff x="2676939" y="1921565"/>
            <a:chExt cx="3180522" cy="3220278"/>
          </a:xfrm>
        </p:grpSpPr>
        <p:sp>
          <p:nvSpPr>
            <p:cNvPr id="4" name="Oval 3">
              <a:extLst>
                <a:ext uri="{FF2B5EF4-FFF2-40B4-BE49-F238E27FC236}">
                  <a16:creationId xmlns:a16="http://schemas.microsoft.com/office/drawing/2014/main" id="{761C2343-AB01-B2E2-7BEC-288E6B81A946}"/>
                </a:ext>
              </a:extLst>
            </p:cNvPr>
            <p:cNvSpPr/>
            <p:nvPr/>
          </p:nvSpPr>
          <p:spPr>
            <a:xfrm>
              <a:off x="2676939" y="1921565"/>
              <a:ext cx="3180522" cy="322027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1323707D-F3AA-DC1E-F89E-DB79CAD05A06}"/>
                </a:ext>
              </a:extLst>
            </p:cNvPr>
            <p:cNvPicPr>
              <a:picLocks noChangeAspect="1"/>
            </p:cNvPicPr>
            <p:nvPr/>
          </p:nvPicPr>
          <p:blipFill>
            <a:blip r:embed="rId3"/>
            <a:stretch>
              <a:fillRect/>
            </a:stretch>
          </p:blipFill>
          <p:spPr>
            <a:xfrm>
              <a:off x="2955233" y="2601981"/>
              <a:ext cx="897304" cy="1521516"/>
            </a:xfrm>
            <a:prstGeom prst="rect">
              <a:avLst/>
            </a:prstGeom>
          </p:spPr>
        </p:pic>
      </p:grpSp>
      <p:grpSp>
        <p:nvGrpSpPr>
          <p:cNvPr id="3" name="Group 2">
            <a:extLst>
              <a:ext uri="{FF2B5EF4-FFF2-40B4-BE49-F238E27FC236}">
                <a16:creationId xmlns:a16="http://schemas.microsoft.com/office/drawing/2014/main" id="{A753027C-74DF-886E-18BA-38DCDBA97140}"/>
              </a:ext>
            </a:extLst>
          </p:cNvPr>
          <p:cNvGrpSpPr/>
          <p:nvPr/>
        </p:nvGrpSpPr>
        <p:grpSpPr>
          <a:xfrm>
            <a:off x="6334541" y="2025944"/>
            <a:ext cx="3180522" cy="3220278"/>
            <a:chOff x="8173278" y="2052448"/>
            <a:chExt cx="3180522" cy="3220278"/>
          </a:xfrm>
        </p:grpSpPr>
        <p:sp>
          <p:nvSpPr>
            <p:cNvPr id="6" name="Oval 5">
              <a:extLst>
                <a:ext uri="{FF2B5EF4-FFF2-40B4-BE49-F238E27FC236}">
                  <a16:creationId xmlns:a16="http://schemas.microsoft.com/office/drawing/2014/main" id="{831096A0-981A-AA4B-04F4-DF9FD1C98BAA}"/>
                </a:ext>
              </a:extLst>
            </p:cNvPr>
            <p:cNvSpPr/>
            <p:nvPr/>
          </p:nvSpPr>
          <p:spPr>
            <a:xfrm>
              <a:off x="8173278" y="2052448"/>
              <a:ext cx="3180522" cy="322027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4790CB63-6300-04E3-1DD9-0D107A1A9C1F}"/>
                </a:ext>
              </a:extLst>
            </p:cNvPr>
            <p:cNvPicPr>
              <a:picLocks noChangeAspect="1"/>
            </p:cNvPicPr>
            <p:nvPr/>
          </p:nvPicPr>
          <p:blipFill>
            <a:blip r:embed="rId4"/>
            <a:stretch>
              <a:fillRect/>
            </a:stretch>
          </p:blipFill>
          <p:spPr>
            <a:xfrm>
              <a:off x="10108093" y="2709637"/>
              <a:ext cx="1043076" cy="1438726"/>
            </a:xfrm>
            <a:prstGeom prst="rect">
              <a:avLst/>
            </a:prstGeom>
          </p:spPr>
        </p:pic>
      </p:grpSp>
      <p:cxnSp>
        <p:nvCxnSpPr>
          <p:cNvPr id="9" name="Straight Arrow Connector 8">
            <a:extLst>
              <a:ext uri="{FF2B5EF4-FFF2-40B4-BE49-F238E27FC236}">
                <a16:creationId xmlns:a16="http://schemas.microsoft.com/office/drawing/2014/main" id="{E2B11FA6-5707-2DB0-46DB-1133DC0F61D5}"/>
              </a:ext>
            </a:extLst>
          </p:cNvPr>
          <p:cNvCxnSpPr>
            <a:cxnSpLocks/>
          </p:cNvCxnSpPr>
          <p:nvPr/>
        </p:nvCxnSpPr>
        <p:spPr>
          <a:xfrm>
            <a:off x="4788606" y="3446980"/>
            <a:ext cx="1307394" cy="0"/>
          </a:xfrm>
          <a:prstGeom prst="straightConnector1">
            <a:avLst/>
          </a:prstGeom>
          <a:ln w="57150">
            <a:solidFill>
              <a:srgbClr val="FFC000"/>
            </a:solidFill>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5C879DA7-DE5C-E2F5-C5E3-97D81ABEC9A0}"/>
              </a:ext>
            </a:extLst>
          </p:cNvPr>
          <p:cNvCxnSpPr>
            <a:cxnSpLocks/>
          </p:cNvCxnSpPr>
          <p:nvPr/>
        </p:nvCxnSpPr>
        <p:spPr>
          <a:xfrm flipH="1">
            <a:off x="6096000" y="3446980"/>
            <a:ext cx="1285118" cy="0"/>
          </a:xfrm>
          <a:prstGeom prst="straightConnector1">
            <a:avLst/>
          </a:prstGeom>
          <a:ln w="57150">
            <a:solidFill>
              <a:srgbClr val="FFC000"/>
            </a:solidFill>
            <a:tailEnd type="triangle"/>
          </a:ln>
        </p:spPr>
        <p:style>
          <a:lnRef idx="3">
            <a:schemeClr val="dk1"/>
          </a:lnRef>
          <a:fillRef idx="0">
            <a:schemeClr val="dk1"/>
          </a:fillRef>
          <a:effectRef idx="2">
            <a:schemeClr val="dk1"/>
          </a:effectRef>
          <a:fontRef idx="minor">
            <a:schemeClr val="tx1"/>
          </a:fontRef>
        </p:style>
      </p:cxnSp>
      <p:sp>
        <p:nvSpPr>
          <p:cNvPr id="12" name="Slide Number Placeholder 11">
            <a:extLst>
              <a:ext uri="{FF2B5EF4-FFF2-40B4-BE49-F238E27FC236}">
                <a16:creationId xmlns:a16="http://schemas.microsoft.com/office/drawing/2014/main" id="{8F7680E7-A401-DBCF-5300-CD619AE8A786}"/>
              </a:ext>
            </a:extLst>
          </p:cNvPr>
          <p:cNvSpPr>
            <a:spLocks noGrp="1"/>
          </p:cNvSpPr>
          <p:nvPr>
            <p:ph type="sldNum" sz="quarter" idx="12"/>
          </p:nvPr>
        </p:nvSpPr>
        <p:spPr/>
        <p:txBody>
          <a:bodyPr/>
          <a:lstStyle/>
          <a:p>
            <a:fld id="{35132DB1-325D-4BD9-92E1-3B5B92727541}" type="slidenum">
              <a:rPr lang="en-US" smtClean="0"/>
              <a:t>4</a:t>
            </a:fld>
            <a:endParaRPr lang="en-US"/>
          </a:p>
        </p:txBody>
      </p:sp>
    </p:spTree>
    <p:extLst>
      <p:ext uri="{BB962C8B-B14F-4D97-AF65-F5344CB8AC3E}">
        <p14:creationId xmlns:p14="http://schemas.microsoft.com/office/powerpoint/2010/main" val="956298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D823-09B9-6828-3599-76164F16CF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981061-FE4A-F667-54E0-E55592F07977}"/>
              </a:ext>
            </a:extLst>
          </p:cNvPr>
          <p:cNvSpPr>
            <a:spLocks noGrp="1"/>
          </p:cNvSpPr>
          <p:nvPr>
            <p:ph idx="1"/>
          </p:nvPr>
        </p:nvSpPr>
        <p:spPr/>
        <p:txBody>
          <a:bodyPr>
            <a:normAutofit/>
          </a:bodyPr>
          <a:lstStyle/>
          <a:p>
            <a:r>
              <a:rPr lang="en-US" b="1" i="1" dirty="0"/>
              <a:t>1. Joshua 24:15</a:t>
            </a:r>
          </a:p>
          <a:p>
            <a:r>
              <a:rPr lang="en-US" i="1" dirty="0"/>
              <a:t>“As for me and my house, we will serve the Lord.”</a:t>
            </a:r>
            <a:endParaRPr lang="en-US" dirty="0"/>
          </a:p>
          <a:p>
            <a:pPr lvl="0"/>
            <a:r>
              <a:rPr lang="en-US" dirty="0"/>
              <a:t>Family as the first ministry</a:t>
            </a:r>
          </a:p>
          <a:p>
            <a:pPr lvl="0"/>
            <a:r>
              <a:rPr lang="en-US" dirty="0"/>
              <a:t>Stewardship begins at home</a:t>
            </a:r>
          </a:p>
          <a:p>
            <a:endParaRPr lang="en-US" dirty="0"/>
          </a:p>
        </p:txBody>
      </p:sp>
      <p:sp>
        <p:nvSpPr>
          <p:cNvPr id="4" name="Slide Number Placeholder 3">
            <a:extLst>
              <a:ext uri="{FF2B5EF4-FFF2-40B4-BE49-F238E27FC236}">
                <a16:creationId xmlns:a16="http://schemas.microsoft.com/office/drawing/2014/main" id="{3ECE7B99-3162-7802-B4AA-B58617F695DB}"/>
              </a:ext>
            </a:extLst>
          </p:cNvPr>
          <p:cNvSpPr>
            <a:spLocks noGrp="1"/>
          </p:cNvSpPr>
          <p:nvPr>
            <p:ph type="sldNum" sz="quarter" idx="12"/>
          </p:nvPr>
        </p:nvSpPr>
        <p:spPr/>
        <p:txBody>
          <a:bodyPr/>
          <a:lstStyle/>
          <a:p>
            <a:fld id="{35132DB1-325D-4BD9-92E1-3B5B92727541}" type="slidenum">
              <a:rPr lang="en-US" smtClean="0"/>
              <a:t>40</a:t>
            </a:fld>
            <a:endParaRPr lang="en-US"/>
          </a:p>
        </p:txBody>
      </p:sp>
    </p:spTree>
    <p:extLst>
      <p:ext uri="{BB962C8B-B14F-4D97-AF65-F5344CB8AC3E}">
        <p14:creationId xmlns:p14="http://schemas.microsoft.com/office/powerpoint/2010/main" val="18835985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08D72-AC84-1685-1DBE-9C6A0072FA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34E3886-2857-82CA-71CC-C42A518BFACD}"/>
              </a:ext>
            </a:extLst>
          </p:cNvPr>
          <p:cNvSpPr>
            <a:spLocks noGrp="1"/>
          </p:cNvSpPr>
          <p:nvPr>
            <p:ph idx="1"/>
          </p:nvPr>
        </p:nvSpPr>
        <p:spPr/>
        <p:txBody>
          <a:bodyPr>
            <a:normAutofit/>
          </a:bodyPr>
          <a:lstStyle/>
          <a:p>
            <a:r>
              <a:rPr lang="en-US" b="1" i="1" dirty="0"/>
              <a:t>1 Timothy 3:4–5</a:t>
            </a:r>
          </a:p>
          <a:p>
            <a:pPr lvl="1"/>
            <a:r>
              <a:rPr lang="en-US" i="1" dirty="0"/>
              <a:t>“He must manage his own household well…”</a:t>
            </a:r>
            <a:endParaRPr lang="en-US" dirty="0"/>
          </a:p>
          <a:p>
            <a:pPr lvl="2"/>
            <a:r>
              <a:rPr lang="en-US" dirty="0"/>
              <a:t>Healthy family life as a qualification for ministry</a:t>
            </a:r>
          </a:p>
          <a:p>
            <a:pPr lvl="2"/>
            <a:r>
              <a:rPr lang="en-US" dirty="0"/>
              <a:t>God values order, care, and responsibility in the home</a:t>
            </a:r>
          </a:p>
          <a:p>
            <a:endParaRPr lang="en-US" dirty="0"/>
          </a:p>
        </p:txBody>
      </p:sp>
      <p:sp>
        <p:nvSpPr>
          <p:cNvPr id="4" name="Slide Number Placeholder 3">
            <a:extLst>
              <a:ext uri="{FF2B5EF4-FFF2-40B4-BE49-F238E27FC236}">
                <a16:creationId xmlns:a16="http://schemas.microsoft.com/office/drawing/2014/main" id="{2CA8CC8D-192D-A79B-11E3-51A5F90AE6E1}"/>
              </a:ext>
            </a:extLst>
          </p:cNvPr>
          <p:cNvSpPr>
            <a:spLocks noGrp="1"/>
          </p:cNvSpPr>
          <p:nvPr>
            <p:ph type="sldNum" sz="quarter" idx="12"/>
          </p:nvPr>
        </p:nvSpPr>
        <p:spPr/>
        <p:txBody>
          <a:bodyPr/>
          <a:lstStyle/>
          <a:p>
            <a:fld id="{35132DB1-325D-4BD9-92E1-3B5B92727541}" type="slidenum">
              <a:rPr lang="en-US" smtClean="0"/>
              <a:t>41</a:t>
            </a:fld>
            <a:endParaRPr lang="en-US"/>
          </a:p>
        </p:txBody>
      </p:sp>
    </p:spTree>
    <p:extLst>
      <p:ext uri="{BB962C8B-B14F-4D97-AF65-F5344CB8AC3E}">
        <p14:creationId xmlns:p14="http://schemas.microsoft.com/office/powerpoint/2010/main" val="1080541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9FCC1-2051-DA9A-3221-1C75173A5FD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45E521-77D3-E4AE-EF3F-D1CD7C1EFA0F}"/>
              </a:ext>
            </a:extLst>
          </p:cNvPr>
          <p:cNvSpPr>
            <a:spLocks noGrp="1"/>
          </p:cNvSpPr>
          <p:nvPr>
            <p:ph idx="1"/>
          </p:nvPr>
        </p:nvSpPr>
        <p:spPr/>
        <p:txBody>
          <a:bodyPr>
            <a:normAutofit/>
          </a:bodyPr>
          <a:lstStyle/>
          <a:p>
            <a:r>
              <a:rPr lang="en-US" b="1" i="1" dirty="0"/>
              <a:t>Colossians 3:23–24</a:t>
            </a:r>
          </a:p>
          <a:p>
            <a:r>
              <a:rPr lang="en-US" i="1" dirty="0"/>
              <a:t>“Whatever you do, work heartily, as for the Lord…”</a:t>
            </a:r>
            <a:endParaRPr lang="en-US" dirty="0"/>
          </a:p>
          <a:p>
            <a:pPr lvl="1"/>
            <a:r>
              <a:rPr lang="en-US" dirty="0"/>
              <a:t>Work as worship</a:t>
            </a:r>
          </a:p>
          <a:p>
            <a:pPr lvl="1"/>
            <a:r>
              <a:rPr lang="en-US" dirty="0"/>
              <a:t>Holiness expressed in diligence and integrity</a:t>
            </a:r>
          </a:p>
          <a:p>
            <a:pPr lvl="1"/>
            <a:r>
              <a:rPr lang="en-US" dirty="0"/>
              <a:t>Modern life pulls us in many directions. Work, ministry, family, responsibilities — all compete for our attention.</a:t>
            </a:r>
          </a:p>
          <a:p>
            <a:endParaRPr lang="en-US" dirty="0"/>
          </a:p>
        </p:txBody>
      </p:sp>
      <p:sp>
        <p:nvSpPr>
          <p:cNvPr id="4" name="Slide Number Placeholder 3">
            <a:extLst>
              <a:ext uri="{FF2B5EF4-FFF2-40B4-BE49-F238E27FC236}">
                <a16:creationId xmlns:a16="http://schemas.microsoft.com/office/drawing/2014/main" id="{5C960190-BEAD-BD0B-7C82-14CA26679815}"/>
              </a:ext>
            </a:extLst>
          </p:cNvPr>
          <p:cNvSpPr>
            <a:spLocks noGrp="1"/>
          </p:cNvSpPr>
          <p:nvPr>
            <p:ph type="sldNum" sz="quarter" idx="12"/>
          </p:nvPr>
        </p:nvSpPr>
        <p:spPr/>
        <p:txBody>
          <a:bodyPr/>
          <a:lstStyle/>
          <a:p>
            <a:fld id="{35132DB1-325D-4BD9-92E1-3B5B92727541}" type="slidenum">
              <a:rPr lang="en-US" smtClean="0"/>
              <a:t>42</a:t>
            </a:fld>
            <a:endParaRPr lang="en-US"/>
          </a:p>
        </p:txBody>
      </p:sp>
    </p:spTree>
    <p:extLst>
      <p:ext uri="{BB962C8B-B14F-4D97-AF65-F5344CB8AC3E}">
        <p14:creationId xmlns:p14="http://schemas.microsoft.com/office/powerpoint/2010/main" val="3778922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26037BE-6FD4-CD2D-2C81-B5ED3C6DE172}"/>
              </a:ext>
            </a:extLst>
          </p:cNvPr>
          <p:cNvGraphicFramePr>
            <a:graphicFrameLocks noGrp="1"/>
          </p:cNvGraphicFramePr>
          <p:nvPr>
            <p:ph idx="1"/>
            <p:extLst>
              <p:ext uri="{D42A27DB-BD31-4B8C-83A1-F6EECF244321}">
                <p14:modId xmlns:p14="http://schemas.microsoft.com/office/powerpoint/2010/main" val="1753139009"/>
              </p:ext>
            </p:extLst>
          </p:nvPr>
        </p:nvGraphicFramePr>
        <p:xfrm>
          <a:off x="838200" y="688369"/>
          <a:ext cx="10515600" cy="5488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54CB9F58-68C5-7163-A4CC-93E2A503F55B}"/>
              </a:ext>
            </a:extLst>
          </p:cNvPr>
          <p:cNvSpPr>
            <a:spLocks noGrp="1"/>
          </p:cNvSpPr>
          <p:nvPr>
            <p:ph type="sldNum" sz="quarter" idx="12"/>
          </p:nvPr>
        </p:nvSpPr>
        <p:spPr/>
        <p:txBody>
          <a:bodyPr/>
          <a:lstStyle/>
          <a:p>
            <a:fld id="{35132DB1-325D-4BD9-92E1-3B5B92727541}" type="slidenum">
              <a:rPr lang="en-US" smtClean="0"/>
              <a:t>43</a:t>
            </a:fld>
            <a:endParaRPr lang="en-US"/>
          </a:p>
        </p:txBody>
      </p:sp>
    </p:spTree>
    <p:extLst>
      <p:ext uri="{BB962C8B-B14F-4D97-AF65-F5344CB8AC3E}">
        <p14:creationId xmlns:p14="http://schemas.microsoft.com/office/powerpoint/2010/main" val="40718618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02D8B2-4C46-3DD3-019E-AE55792DE8CB}"/>
              </a:ext>
            </a:extLst>
          </p:cNvPr>
          <p:cNvSpPr>
            <a:spLocks noGrp="1"/>
          </p:cNvSpPr>
          <p:nvPr>
            <p:ph idx="1"/>
          </p:nvPr>
        </p:nvSpPr>
        <p:spPr>
          <a:xfrm>
            <a:off x="838200" y="1037690"/>
            <a:ext cx="10515600" cy="5139273"/>
          </a:xfrm>
        </p:spPr>
        <p:txBody>
          <a:bodyPr/>
          <a:lstStyle/>
          <a:p>
            <a:pPr lvl="0"/>
            <a:r>
              <a:rPr lang="en-US" dirty="0"/>
              <a:t>Protecting time together. </a:t>
            </a:r>
          </a:p>
          <a:p>
            <a:pPr lvl="1"/>
            <a:r>
              <a:rPr lang="en-US" dirty="0"/>
              <a:t>Resting together. </a:t>
            </a:r>
          </a:p>
          <a:p>
            <a:pPr lvl="1"/>
            <a:r>
              <a:rPr lang="en-US" dirty="0"/>
              <a:t>Planning together. </a:t>
            </a:r>
          </a:p>
          <a:p>
            <a:pPr lvl="1"/>
            <a:r>
              <a:rPr lang="en-US" dirty="0"/>
              <a:t>Saying “yes” and “no” with </a:t>
            </a:r>
            <a:r>
              <a:rPr lang="en-US"/>
              <a:t>discernment.</a:t>
            </a:r>
          </a:p>
          <a:p>
            <a:pPr lvl="1"/>
            <a:endParaRPr lang="en-US" dirty="0"/>
          </a:p>
          <a:p>
            <a:pPr lvl="0"/>
            <a:r>
              <a:rPr lang="en-US" dirty="0"/>
              <a:t>Ministry is powerful, but ministry must never replace marriage. </a:t>
            </a:r>
          </a:p>
          <a:p>
            <a:pPr lvl="1"/>
            <a:r>
              <a:rPr lang="en-US" dirty="0"/>
              <a:t>Serving God begins with serving each other. A holy marriage strengthens holy ministry.</a:t>
            </a:r>
          </a:p>
          <a:p>
            <a:pPr lvl="1"/>
            <a:r>
              <a:rPr lang="en-US" dirty="0"/>
              <a:t>It is found in the everyday choices that shape the atmosphere of the home.</a:t>
            </a:r>
          </a:p>
        </p:txBody>
      </p:sp>
      <p:sp>
        <p:nvSpPr>
          <p:cNvPr id="2" name="Slide Number Placeholder 1">
            <a:extLst>
              <a:ext uri="{FF2B5EF4-FFF2-40B4-BE49-F238E27FC236}">
                <a16:creationId xmlns:a16="http://schemas.microsoft.com/office/drawing/2014/main" id="{032282BB-0C27-EA69-9938-14AB86065508}"/>
              </a:ext>
            </a:extLst>
          </p:cNvPr>
          <p:cNvSpPr>
            <a:spLocks noGrp="1"/>
          </p:cNvSpPr>
          <p:nvPr>
            <p:ph type="sldNum" sz="quarter" idx="12"/>
          </p:nvPr>
        </p:nvSpPr>
        <p:spPr/>
        <p:txBody>
          <a:bodyPr/>
          <a:lstStyle/>
          <a:p>
            <a:fld id="{35132DB1-325D-4BD9-92E1-3B5B92727541}" type="slidenum">
              <a:rPr lang="en-US" smtClean="0"/>
              <a:t>44</a:t>
            </a:fld>
            <a:endParaRPr lang="en-US"/>
          </a:p>
        </p:txBody>
      </p:sp>
    </p:spTree>
    <p:extLst>
      <p:ext uri="{BB962C8B-B14F-4D97-AF65-F5344CB8AC3E}">
        <p14:creationId xmlns:p14="http://schemas.microsoft.com/office/powerpoint/2010/main" val="2215230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57FD-FD57-473C-5494-6A622F857483}"/>
              </a:ext>
            </a:extLst>
          </p:cNvPr>
          <p:cNvSpPr>
            <a:spLocks noGrp="1"/>
          </p:cNvSpPr>
          <p:nvPr>
            <p:ph type="title"/>
          </p:nvPr>
        </p:nvSpPr>
        <p:spPr/>
        <p:txBody>
          <a:bodyPr>
            <a:normAutofit/>
          </a:bodyPr>
          <a:lstStyle/>
          <a:p>
            <a:r>
              <a:rPr lang="en-US" b="1" i="1" dirty="0"/>
              <a:t>SECTION 5 — PRACTICAL APPLICATION: HOLINESS IN DAILY MARRIED LIFE</a:t>
            </a:r>
            <a:endParaRPr lang="en-US" dirty="0"/>
          </a:p>
        </p:txBody>
      </p:sp>
      <p:sp>
        <p:nvSpPr>
          <p:cNvPr id="3" name="Content Placeholder 2">
            <a:extLst>
              <a:ext uri="{FF2B5EF4-FFF2-40B4-BE49-F238E27FC236}">
                <a16:creationId xmlns:a16="http://schemas.microsoft.com/office/drawing/2014/main" id="{4D1F3BE8-E81F-785A-834C-EA3098BA8392}"/>
              </a:ext>
            </a:extLst>
          </p:cNvPr>
          <p:cNvSpPr>
            <a:spLocks noGrp="1"/>
          </p:cNvSpPr>
          <p:nvPr>
            <p:ph idx="1"/>
          </p:nvPr>
        </p:nvSpPr>
        <p:spPr/>
        <p:txBody>
          <a:bodyPr>
            <a:normAutofit/>
          </a:bodyPr>
          <a:lstStyle/>
          <a:p>
            <a:r>
              <a:rPr lang="en-US" dirty="0"/>
              <a:t>Holiness becomes visible through simple, repeated habits:</a:t>
            </a:r>
          </a:p>
          <a:p>
            <a:pPr lvl="1"/>
            <a:r>
              <a:rPr lang="en-US" dirty="0"/>
              <a:t>Pray together. </a:t>
            </a:r>
          </a:p>
          <a:p>
            <a:pPr lvl="1"/>
            <a:r>
              <a:rPr lang="en-US" dirty="0"/>
              <a:t>Speak encouragement intentionally. </a:t>
            </a:r>
          </a:p>
          <a:p>
            <a:pPr lvl="1"/>
            <a:r>
              <a:rPr lang="en-US" dirty="0"/>
              <a:t>Apologize quickly. </a:t>
            </a:r>
          </a:p>
          <a:p>
            <a:pPr lvl="1"/>
            <a:r>
              <a:rPr lang="en-US" dirty="0"/>
              <a:t>Forgive freely. </a:t>
            </a:r>
          </a:p>
          <a:p>
            <a:pPr lvl="1"/>
            <a:r>
              <a:rPr lang="en-US" dirty="0"/>
              <a:t>Serve joyfully. </a:t>
            </a:r>
          </a:p>
          <a:p>
            <a:pPr lvl="1"/>
            <a:r>
              <a:rPr lang="en-US" dirty="0"/>
              <a:t>Practice self‑control in tone and reaction.</a:t>
            </a:r>
          </a:p>
          <a:p>
            <a:endParaRPr lang="en-US" dirty="0"/>
          </a:p>
        </p:txBody>
      </p:sp>
      <p:sp>
        <p:nvSpPr>
          <p:cNvPr id="4" name="Slide Number Placeholder 3">
            <a:extLst>
              <a:ext uri="{FF2B5EF4-FFF2-40B4-BE49-F238E27FC236}">
                <a16:creationId xmlns:a16="http://schemas.microsoft.com/office/drawing/2014/main" id="{CE4C58AF-C776-D192-6EB5-9088F34D8505}"/>
              </a:ext>
            </a:extLst>
          </p:cNvPr>
          <p:cNvSpPr>
            <a:spLocks noGrp="1"/>
          </p:cNvSpPr>
          <p:nvPr>
            <p:ph type="sldNum" sz="quarter" idx="12"/>
          </p:nvPr>
        </p:nvSpPr>
        <p:spPr/>
        <p:txBody>
          <a:bodyPr/>
          <a:lstStyle/>
          <a:p>
            <a:fld id="{35132DB1-325D-4BD9-92E1-3B5B92727541}" type="slidenum">
              <a:rPr lang="en-US" smtClean="0"/>
              <a:t>45</a:t>
            </a:fld>
            <a:endParaRPr lang="en-US"/>
          </a:p>
        </p:txBody>
      </p:sp>
    </p:spTree>
    <p:extLst>
      <p:ext uri="{BB962C8B-B14F-4D97-AF65-F5344CB8AC3E}">
        <p14:creationId xmlns:p14="http://schemas.microsoft.com/office/powerpoint/2010/main" val="1950410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FDEA2-D5D7-DBFF-1C53-CFE561A5BE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6AF1CD-A689-8BF7-55CA-051F54460D05}"/>
              </a:ext>
            </a:extLst>
          </p:cNvPr>
          <p:cNvSpPr>
            <a:spLocks noGrp="1"/>
          </p:cNvSpPr>
          <p:nvPr>
            <p:ph idx="1"/>
          </p:nvPr>
        </p:nvSpPr>
        <p:spPr/>
        <p:txBody>
          <a:bodyPr>
            <a:normAutofit/>
          </a:bodyPr>
          <a:lstStyle/>
          <a:p>
            <a:r>
              <a:rPr lang="en-US" dirty="0"/>
              <a:t>A marriage shaped by holiness becomes a testimony. </a:t>
            </a:r>
          </a:p>
          <a:p>
            <a:pPr lvl="1"/>
            <a:r>
              <a:rPr lang="en-US" dirty="0"/>
              <a:t>It becomes a sanctuary of peace. </a:t>
            </a:r>
          </a:p>
          <a:p>
            <a:pPr lvl="1"/>
            <a:r>
              <a:rPr lang="en-US" dirty="0"/>
              <a:t>It becomes a living picture of Christ’s love for His church.</a:t>
            </a:r>
          </a:p>
          <a:p>
            <a:pPr lvl="1"/>
            <a:r>
              <a:rPr lang="en-US" dirty="0"/>
              <a:t>And so the question for every couple becomes:</a:t>
            </a:r>
          </a:p>
          <a:p>
            <a:pPr marL="0" indent="0">
              <a:buNone/>
            </a:pPr>
            <a:endParaRPr lang="en-US" dirty="0"/>
          </a:p>
        </p:txBody>
      </p:sp>
      <p:sp>
        <p:nvSpPr>
          <p:cNvPr id="4" name="Slide Number Placeholder 3">
            <a:extLst>
              <a:ext uri="{FF2B5EF4-FFF2-40B4-BE49-F238E27FC236}">
                <a16:creationId xmlns:a16="http://schemas.microsoft.com/office/drawing/2014/main" id="{AD981DBD-4902-203E-6073-35293D0690FF}"/>
              </a:ext>
            </a:extLst>
          </p:cNvPr>
          <p:cNvSpPr>
            <a:spLocks noGrp="1"/>
          </p:cNvSpPr>
          <p:nvPr>
            <p:ph type="sldNum" sz="quarter" idx="12"/>
          </p:nvPr>
        </p:nvSpPr>
        <p:spPr/>
        <p:txBody>
          <a:bodyPr/>
          <a:lstStyle/>
          <a:p>
            <a:fld id="{35132DB1-325D-4BD9-92E1-3B5B92727541}" type="slidenum">
              <a:rPr lang="en-US" smtClean="0"/>
              <a:t>46</a:t>
            </a:fld>
            <a:endParaRPr lang="en-US"/>
          </a:p>
        </p:txBody>
      </p:sp>
    </p:spTree>
    <p:extLst>
      <p:ext uri="{BB962C8B-B14F-4D97-AF65-F5344CB8AC3E}">
        <p14:creationId xmlns:p14="http://schemas.microsoft.com/office/powerpoint/2010/main" val="456399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B6044-EA99-C909-45E1-2189A6E244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032EBAC-D199-032E-52DB-689A1205A420}"/>
              </a:ext>
            </a:extLst>
          </p:cNvPr>
          <p:cNvSpPr>
            <a:spLocks noGrp="1"/>
          </p:cNvSpPr>
          <p:nvPr>
            <p:ph idx="1"/>
          </p:nvPr>
        </p:nvSpPr>
        <p:spPr/>
        <p:txBody>
          <a:bodyPr/>
          <a:lstStyle/>
          <a:p>
            <a:r>
              <a:rPr lang="en-US" b="1" dirty="0"/>
              <a:t>“Where is God using our marriage to make us more like Christ?”</a:t>
            </a:r>
            <a:r>
              <a:rPr lang="en-US" dirty="0"/>
              <a:t> </a:t>
            </a:r>
          </a:p>
          <a:p>
            <a:pPr lvl="1"/>
            <a:r>
              <a:rPr lang="en-US" dirty="0"/>
              <a:t>What fruit is growing? </a:t>
            </a:r>
          </a:p>
          <a:p>
            <a:pPr lvl="1"/>
            <a:r>
              <a:rPr lang="en-US" dirty="0"/>
              <a:t>What fruit needs strengthening? </a:t>
            </a:r>
          </a:p>
          <a:p>
            <a:pPr lvl="1"/>
            <a:r>
              <a:rPr lang="en-US" dirty="0"/>
              <a:t>What habits must change? </a:t>
            </a:r>
          </a:p>
          <a:p>
            <a:pPr lvl="1"/>
            <a:r>
              <a:rPr lang="en-US" dirty="0"/>
              <a:t>What rhythms must be protected?</a:t>
            </a:r>
          </a:p>
          <a:p>
            <a:endParaRPr lang="en-US" dirty="0"/>
          </a:p>
        </p:txBody>
      </p:sp>
      <p:sp>
        <p:nvSpPr>
          <p:cNvPr id="4" name="Slide Number Placeholder 3">
            <a:extLst>
              <a:ext uri="{FF2B5EF4-FFF2-40B4-BE49-F238E27FC236}">
                <a16:creationId xmlns:a16="http://schemas.microsoft.com/office/drawing/2014/main" id="{C2DBA9CA-2AA4-8A9E-109C-2F5676062B94}"/>
              </a:ext>
            </a:extLst>
          </p:cNvPr>
          <p:cNvSpPr>
            <a:spLocks noGrp="1"/>
          </p:cNvSpPr>
          <p:nvPr>
            <p:ph type="sldNum" sz="quarter" idx="12"/>
          </p:nvPr>
        </p:nvSpPr>
        <p:spPr/>
        <p:txBody>
          <a:bodyPr/>
          <a:lstStyle/>
          <a:p>
            <a:fld id="{35132DB1-325D-4BD9-92E1-3B5B92727541}" type="slidenum">
              <a:rPr lang="en-US" smtClean="0"/>
              <a:t>47</a:t>
            </a:fld>
            <a:endParaRPr lang="en-US"/>
          </a:p>
        </p:txBody>
      </p:sp>
    </p:spTree>
    <p:extLst>
      <p:ext uri="{BB962C8B-B14F-4D97-AF65-F5344CB8AC3E}">
        <p14:creationId xmlns:p14="http://schemas.microsoft.com/office/powerpoint/2010/main" val="105265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50B30-2717-987C-5CEF-50BFB5C78030}"/>
              </a:ext>
            </a:extLst>
          </p:cNvPr>
          <p:cNvSpPr>
            <a:spLocks noGrp="1"/>
          </p:cNvSpPr>
          <p:nvPr>
            <p:ph type="title"/>
          </p:nvPr>
        </p:nvSpPr>
        <p:spPr/>
        <p:txBody>
          <a:bodyPr>
            <a:normAutofit/>
          </a:bodyPr>
          <a:lstStyle/>
          <a:p>
            <a:r>
              <a:rPr lang="en-US" b="1" i="1" dirty="0"/>
              <a:t>CONCLUSION — THE HOLY JOURNEY OF AGAPE MARRIAGE</a:t>
            </a:r>
            <a:endParaRPr lang="en-US" dirty="0"/>
          </a:p>
        </p:txBody>
      </p:sp>
      <p:sp>
        <p:nvSpPr>
          <p:cNvPr id="3" name="Content Placeholder 2">
            <a:extLst>
              <a:ext uri="{FF2B5EF4-FFF2-40B4-BE49-F238E27FC236}">
                <a16:creationId xmlns:a16="http://schemas.microsoft.com/office/drawing/2014/main" id="{731485F2-913F-9278-EBCA-1CEB0548C0E5}"/>
              </a:ext>
            </a:extLst>
          </p:cNvPr>
          <p:cNvSpPr>
            <a:spLocks noGrp="1"/>
          </p:cNvSpPr>
          <p:nvPr>
            <p:ph idx="1"/>
          </p:nvPr>
        </p:nvSpPr>
        <p:spPr/>
        <p:txBody>
          <a:bodyPr>
            <a:normAutofit/>
          </a:bodyPr>
          <a:lstStyle/>
          <a:p>
            <a:r>
              <a:rPr lang="en-US" dirty="0"/>
              <a:t>Agape marriage is not built in a moment. </a:t>
            </a:r>
          </a:p>
          <a:p>
            <a:pPr lvl="1"/>
            <a:r>
              <a:rPr lang="en-US" dirty="0"/>
              <a:t>It is built in thousands of small, holy choices.</a:t>
            </a:r>
          </a:p>
          <a:p>
            <a:pPr lvl="2"/>
            <a:r>
              <a:rPr lang="en-US" dirty="0"/>
              <a:t>To love with grace. </a:t>
            </a:r>
          </a:p>
          <a:p>
            <a:pPr lvl="2"/>
            <a:r>
              <a:rPr lang="en-US" dirty="0"/>
              <a:t>To serve with joy. </a:t>
            </a:r>
          </a:p>
          <a:p>
            <a:pPr lvl="2"/>
            <a:r>
              <a:rPr lang="en-US" dirty="0"/>
              <a:t>To forgive with freedom.</a:t>
            </a:r>
          </a:p>
          <a:p>
            <a:pPr lvl="0"/>
            <a:r>
              <a:rPr lang="en-US" dirty="0"/>
              <a:t>Marriage is God’s classroom. </a:t>
            </a:r>
          </a:p>
          <a:p>
            <a:pPr lvl="0"/>
            <a:r>
              <a:rPr lang="en-US" dirty="0"/>
              <a:t>Holiness is the curriculum. </a:t>
            </a:r>
          </a:p>
          <a:p>
            <a:r>
              <a:rPr lang="en-US" b="1" dirty="0"/>
              <a:t>And Christlikeness is the goal.</a:t>
            </a:r>
            <a:endParaRPr lang="en-US" dirty="0"/>
          </a:p>
          <a:p>
            <a:endParaRPr lang="en-US" dirty="0"/>
          </a:p>
        </p:txBody>
      </p:sp>
      <p:sp>
        <p:nvSpPr>
          <p:cNvPr id="4" name="Slide Number Placeholder 3">
            <a:extLst>
              <a:ext uri="{FF2B5EF4-FFF2-40B4-BE49-F238E27FC236}">
                <a16:creationId xmlns:a16="http://schemas.microsoft.com/office/drawing/2014/main" id="{144A93BC-BC99-5476-66AB-0CA1B4D96A7A}"/>
              </a:ext>
            </a:extLst>
          </p:cNvPr>
          <p:cNvSpPr>
            <a:spLocks noGrp="1"/>
          </p:cNvSpPr>
          <p:nvPr>
            <p:ph type="sldNum" sz="quarter" idx="12"/>
          </p:nvPr>
        </p:nvSpPr>
        <p:spPr/>
        <p:txBody>
          <a:bodyPr/>
          <a:lstStyle/>
          <a:p>
            <a:fld id="{35132DB1-325D-4BD9-92E1-3B5B92727541}" type="slidenum">
              <a:rPr lang="en-US" smtClean="0"/>
              <a:t>48</a:t>
            </a:fld>
            <a:endParaRPr lang="en-US"/>
          </a:p>
        </p:txBody>
      </p:sp>
    </p:spTree>
    <p:extLst>
      <p:ext uri="{BB962C8B-B14F-4D97-AF65-F5344CB8AC3E}">
        <p14:creationId xmlns:p14="http://schemas.microsoft.com/office/powerpoint/2010/main" val="37103916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1560" y="914400"/>
            <a:ext cx="10085832" cy="777240"/>
          </a:xfrm>
          <a:prstGeom prst="rect">
            <a:avLst/>
          </a:prstGeom>
          <a:noFill/>
        </p:spPr>
        <p:txBody>
          <a:bodyPr wrap="square" lIns="73152" tIns="27432" rIns="73152" bIns="27432" anchor="ctr">
            <a:spAutoFit/>
          </a:bodyPr>
          <a:lstStyle/>
          <a:p>
            <a:pPr algn="ctr">
              <a:spcBef>
                <a:spcPts val="0"/>
              </a:spcBef>
              <a:spcAft>
                <a:spcPts val="0"/>
              </a:spcAft>
            </a:pPr>
            <a:r>
              <a:rPr sz="3800" b="1" i="1">
                <a:solidFill>
                  <a:srgbClr val="800080"/>
                </a:solidFill>
              </a:rPr>
              <a:t>THANK YOU</a:t>
            </a:r>
          </a:p>
        </p:txBody>
      </p:sp>
      <p:sp>
        <p:nvSpPr>
          <p:cNvPr id="3" name="TextBox 2"/>
          <p:cNvSpPr txBox="1"/>
          <p:nvPr/>
        </p:nvSpPr>
        <p:spPr>
          <a:xfrm>
            <a:off x="1051560" y="1920240"/>
            <a:ext cx="10085832" cy="1005840"/>
          </a:xfrm>
          <a:prstGeom prst="rect">
            <a:avLst/>
          </a:prstGeom>
          <a:noFill/>
        </p:spPr>
        <p:txBody>
          <a:bodyPr wrap="square" lIns="73152" tIns="27432" rIns="73152" bIns="27432" anchor="ctr">
            <a:spAutoFit/>
          </a:bodyPr>
          <a:lstStyle/>
          <a:p>
            <a:pPr algn="ctr">
              <a:spcBef>
                <a:spcPts val="0"/>
              </a:spcBef>
              <a:spcAft>
                <a:spcPts val="0"/>
              </a:spcAft>
            </a:pPr>
            <a:r>
              <a:rPr sz="5800" b="1" i="0">
                <a:solidFill>
                  <a:srgbClr val="0070C0"/>
                </a:solidFill>
              </a:rPr>
              <a:t>Questions?</a:t>
            </a:r>
          </a:p>
        </p:txBody>
      </p:sp>
      <p:sp>
        <p:nvSpPr>
          <p:cNvPr id="4" name="TextBox 3"/>
          <p:cNvSpPr txBox="1"/>
          <p:nvPr/>
        </p:nvSpPr>
        <p:spPr>
          <a:xfrm>
            <a:off x="1190244" y="3362939"/>
            <a:ext cx="9811512" cy="424732"/>
          </a:xfrm>
          <a:prstGeom prst="rect">
            <a:avLst/>
          </a:prstGeom>
          <a:noFill/>
        </p:spPr>
        <p:txBody>
          <a:bodyPr wrap="square" lIns="73152" tIns="27432" rIns="73152" bIns="27432" anchor="ctr">
            <a:spAutoFit/>
          </a:bodyPr>
          <a:lstStyle/>
          <a:p>
            <a:pPr algn="ctr">
              <a:spcBef>
                <a:spcPts val="0"/>
              </a:spcBef>
              <a:spcAft>
                <a:spcPts val="0"/>
              </a:spcAft>
            </a:pPr>
            <a:r>
              <a:rPr sz="2400" b="1" i="0" dirty="0">
                <a:solidFill>
                  <a:srgbClr val="E97132"/>
                </a:solidFill>
              </a:rPr>
              <a:t>Love</a:t>
            </a:r>
            <a:r>
              <a:rPr sz="2400" b="0" i="0" dirty="0">
                <a:solidFill>
                  <a:srgbClr val="E97132"/>
                </a:solidFill>
              </a:rPr>
              <a:t> with grace.  </a:t>
            </a:r>
            <a:r>
              <a:rPr sz="2400" b="1" i="0" dirty="0">
                <a:solidFill>
                  <a:srgbClr val="E97132"/>
                </a:solidFill>
              </a:rPr>
              <a:t>Serve</a:t>
            </a:r>
            <a:r>
              <a:rPr sz="2400" b="0" i="0" dirty="0">
                <a:solidFill>
                  <a:srgbClr val="E97132"/>
                </a:solidFill>
              </a:rPr>
              <a:t> with joy.  </a:t>
            </a:r>
            <a:r>
              <a:rPr sz="2400" b="1" i="0" dirty="0">
                <a:solidFill>
                  <a:srgbClr val="E97132"/>
                </a:solidFill>
              </a:rPr>
              <a:t>Forgive</a:t>
            </a:r>
            <a:r>
              <a:rPr sz="2400" b="0" i="0" dirty="0">
                <a:solidFill>
                  <a:srgbClr val="E97132"/>
                </a:solidFill>
              </a:rPr>
              <a:t> with freedom.</a:t>
            </a:r>
          </a:p>
        </p:txBody>
      </p:sp>
      <p:sp>
        <p:nvSpPr>
          <p:cNvPr id="5" name="TextBox 4"/>
          <p:cNvSpPr txBox="1"/>
          <p:nvPr/>
        </p:nvSpPr>
        <p:spPr>
          <a:xfrm>
            <a:off x="1188720" y="4759197"/>
            <a:ext cx="9811512" cy="917174"/>
          </a:xfrm>
          <a:prstGeom prst="rect">
            <a:avLst/>
          </a:prstGeom>
          <a:noFill/>
        </p:spPr>
        <p:txBody>
          <a:bodyPr wrap="square" lIns="73152" tIns="27432" rIns="73152" bIns="27432" anchor="ctr">
            <a:spAutoFit/>
          </a:bodyPr>
          <a:lstStyle/>
          <a:p>
            <a:pPr algn="ctr">
              <a:spcBef>
                <a:spcPts val="0"/>
              </a:spcBef>
              <a:spcAft>
                <a:spcPts val="0"/>
              </a:spcAft>
            </a:pPr>
            <a:r>
              <a:rPr sz="2400" b="1" i="0" dirty="0">
                <a:solidFill>
                  <a:srgbClr val="0070C0"/>
                </a:solidFill>
              </a:rPr>
              <a:t>Dr. Joseph Agius  </a:t>
            </a:r>
            <a:endParaRPr lang="en-GB" sz="2400" b="1" i="0" dirty="0">
              <a:solidFill>
                <a:srgbClr val="0070C0"/>
              </a:solidFill>
            </a:endParaRPr>
          </a:p>
          <a:p>
            <a:pPr algn="ctr">
              <a:spcBef>
                <a:spcPts val="0"/>
              </a:spcBef>
              <a:spcAft>
                <a:spcPts val="0"/>
              </a:spcAft>
            </a:pPr>
            <a:r>
              <a:rPr sz="1600" b="0" i="0" dirty="0">
                <a:solidFill>
                  <a:srgbClr val="0070C0"/>
                </a:solidFill>
              </a:rPr>
              <a:t> </a:t>
            </a:r>
            <a:r>
              <a:rPr sz="1600" b="0" i="0" dirty="0">
                <a:solidFill>
                  <a:srgbClr val="0070C0"/>
                </a:solidFill>
                <a:hlinkClick r:id="rId2"/>
              </a:rPr>
              <a:t>Joseph.agius@hotmail.com</a:t>
            </a:r>
            <a:endParaRPr lang="en-GB" sz="1600" b="0" i="0" dirty="0">
              <a:solidFill>
                <a:srgbClr val="0070C0"/>
              </a:solidFill>
            </a:endParaRPr>
          </a:p>
          <a:p>
            <a:pPr algn="ctr">
              <a:spcBef>
                <a:spcPts val="0"/>
              </a:spcBef>
              <a:spcAft>
                <a:spcPts val="0"/>
              </a:spcAft>
            </a:pPr>
            <a:r>
              <a:rPr lang="en-GB" sz="1600" dirty="0">
                <a:solidFill>
                  <a:srgbClr val="0070C0"/>
                </a:solidFill>
              </a:rPr>
              <a:t>+356 79475618</a:t>
            </a:r>
            <a:r>
              <a:rPr lang="en-GB" sz="1600">
                <a:solidFill>
                  <a:srgbClr val="0070C0"/>
                </a:solidFill>
              </a:rPr>
              <a:t>  •  Available after the seminar</a:t>
            </a:r>
            <a:endParaRPr sz="1600" b="0" i="0" dirty="0">
              <a:solidFill>
                <a:srgbClr val="0070C0"/>
              </a:solidFill>
            </a:endParaRPr>
          </a:p>
        </p:txBody>
      </p:sp>
      <p:sp>
        <p:nvSpPr>
          <p:cNvPr id="6" name="Slide Number Placeholder 5">
            <a:extLst>
              <a:ext uri="{FF2B5EF4-FFF2-40B4-BE49-F238E27FC236}">
                <a16:creationId xmlns:a16="http://schemas.microsoft.com/office/drawing/2014/main" id="{DF5AF8F3-9546-3E9E-A134-7B9A5B3BBC39}"/>
              </a:ext>
            </a:extLst>
          </p:cNvPr>
          <p:cNvSpPr>
            <a:spLocks noGrp="1"/>
          </p:cNvSpPr>
          <p:nvPr>
            <p:ph type="sldNum" sz="quarter" idx="12"/>
          </p:nvPr>
        </p:nvSpPr>
        <p:spPr/>
        <p:txBody>
          <a:bodyPr/>
          <a:lstStyle/>
          <a:p>
            <a:fld id="{35132DB1-325D-4BD9-92E1-3B5B92727541}" type="slidenum">
              <a:rPr lang="en-US" smtClean="0"/>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184D4-239E-5A39-16AD-9D64E7760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EDE612-16F0-62C2-E893-A3FC67598C8B}"/>
              </a:ext>
            </a:extLst>
          </p:cNvPr>
          <p:cNvSpPr>
            <a:spLocks noGrp="1"/>
          </p:cNvSpPr>
          <p:nvPr>
            <p:ph type="title"/>
          </p:nvPr>
        </p:nvSpPr>
        <p:spPr/>
        <p:txBody>
          <a:bodyPr/>
          <a:lstStyle/>
          <a:p>
            <a:r>
              <a:rPr lang="en-GB" dirty="0"/>
              <a:t>STARTING A RELATIONSHIP</a:t>
            </a:r>
            <a:endParaRPr lang="en-US" dirty="0"/>
          </a:p>
        </p:txBody>
      </p:sp>
      <p:grpSp>
        <p:nvGrpSpPr>
          <p:cNvPr id="5" name="Group 4">
            <a:extLst>
              <a:ext uri="{FF2B5EF4-FFF2-40B4-BE49-F238E27FC236}">
                <a16:creationId xmlns:a16="http://schemas.microsoft.com/office/drawing/2014/main" id="{807B7C3B-BD44-37F8-BC7B-1454AFFFB4F4}"/>
              </a:ext>
            </a:extLst>
          </p:cNvPr>
          <p:cNvGrpSpPr/>
          <p:nvPr/>
        </p:nvGrpSpPr>
        <p:grpSpPr>
          <a:xfrm>
            <a:off x="3082101" y="1818861"/>
            <a:ext cx="3180522" cy="3220278"/>
            <a:chOff x="2676939" y="1921565"/>
            <a:chExt cx="3180522" cy="3220278"/>
          </a:xfrm>
        </p:grpSpPr>
        <p:sp>
          <p:nvSpPr>
            <p:cNvPr id="4" name="Oval 3">
              <a:extLst>
                <a:ext uri="{FF2B5EF4-FFF2-40B4-BE49-F238E27FC236}">
                  <a16:creationId xmlns:a16="http://schemas.microsoft.com/office/drawing/2014/main" id="{C2886F84-0069-A480-F2EF-CE4AFFB60020}"/>
                </a:ext>
              </a:extLst>
            </p:cNvPr>
            <p:cNvSpPr/>
            <p:nvPr/>
          </p:nvSpPr>
          <p:spPr>
            <a:xfrm>
              <a:off x="2676939" y="1921565"/>
              <a:ext cx="3180522" cy="322027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9127969-E76F-B260-1D97-929694AB9DC5}"/>
                </a:ext>
              </a:extLst>
            </p:cNvPr>
            <p:cNvPicPr>
              <a:picLocks noChangeAspect="1"/>
            </p:cNvPicPr>
            <p:nvPr/>
          </p:nvPicPr>
          <p:blipFill>
            <a:blip r:embed="rId3"/>
            <a:stretch>
              <a:fillRect/>
            </a:stretch>
          </p:blipFill>
          <p:spPr>
            <a:xfrm>
              <a:off x="2955233" y="2601981"/>
              <a:ext cx="897304" cy="1521516"/>
            </a:xfrm>
            <a:prstGeom prst="rect">
              <a:avLst/>
            </a:prstGeom>
          </p:spPr>
        </p:pic>
      </p:grpSp>
      <p:grpSp>
        <p:nvGrpSpPr>
          <p:cNvPr id="3" name="Group 2">
            <a:extLst>
              <a:ext uri="{FF2B5EF4-FFF2-40B4-BE49-F238E27FC236}">
                <a16:creationId xmlns:a16="http://schemas.microsoft.com/office/drawing/2014/main" id="{7F5C63AD-E792-BFAB-46EA-DA6639F4B6E8}"/>
              </a:ext>
            </a:extLst>
          </p:cNvPr>
          <p:cNvGrpSpPr/>
          <p:nvPr/>
        </p:nvGrpSpPr>
        <p:grpSpPr>
          <a:xfrm>
            <a:off x="5920747" y="1818861"/>
            <a:ext cx="3180522" cy="3220278"/>
            <a:chOff x="8255472" y="1818861"/>
            <a:chExt cx="3180522" cy="3220278"/>
          </a:xfrm>
        </p:grpSpPr>
        <p:sp>
          <p:nvSpPr>
            <p:cNvPr id="6" name="Oval 5">
              <a:extLst>
                <a:ext uri="{FF2B5EF4-FFF2-40B4-BE49-F238E27FC236}">
                  <a16:creationId xmlns:a16="http://schemas.microsoft.com/office/drawing/2014/main" id="{0316DFC7-5D28-E74C-BA2C-D49A712AF256}"/>
                </a:ext>
              </a:extLst>
            </p:cNvPr>
            <p:cNvSpPr/>
            <p:nvPr/>
          </p:nvSpPr>
          <p:spPr>
            <a:xfrm>
              <a:off x="8255472" y="1818861"/>
              <a:ext cx="3180522" cy="322027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F134092-0B86-EF36-7E11-E91F7D1901E0}"/>
                </a:ext>
              </a:extLst>
            </p:cNvPr>
            <p:cNvPicPr>
              <a:picLocks noChangeAspect="1"/>
            </p:cNvPicPr>
            <p:nvPr/>
          </p:nvPicPr>
          <p:blipFill>
            <a:blip r:embed="rId4"/>
            <a:stretch>
              <a:fillRect/>
            </a:stretch>
          </p:blipFill>
          <p:spPr>
            <a:xfrm>
              <a:off x="10108093" y="2709637"/>
              <a:ext cx="1043076" cy="1438726"/>
            </a:xfrm>
            <a:prstGeom prst="rect">
              <a:avLst/>
            </a:prstGeom>
          </p:spPr>
        </p:pic>
      </p:grpSp>
      <p:sp>
        <p:nvSpPr>
          <p:cNvPr id="7" name="TextBox 6">
            <a:extLst>
              <a:ext uri="{FF2B5EF4-FFF2-40B4-BE49-F238E27FC236}">
                <a16:creationId xmlns:a16="http://schemas.microsoft.com/office/drawing/2014/main" id="{10B24969-43D4-28DF-E9FB-41D4E988214B}"/>
              </a:ext>
            </a:extLst>
          </p:cNvPr>
          <p:cNvSpPr txBox="1"/>
          <p:nvPr/>
        </p:nvSpPr>
        <p:spPr>
          <a:xfrm>
            <a:off x="4744280" y="5311739"/>
            <a:ext cx="2650341" cy="369332"/>
          </a:xfrm>
          <a:prstGeom prst="rect">
            <a:avLst/>
          </a:prstGeom>
          <a:noFill/>
        </p:spPr>
        <p:txBody>
          <a:bodyPr wrap="none" rtlCol="0">
            <a:spAutoFit/>
          </a:bodyPr>
          <a:lstStyle/>
          <a:p>
            <a:r>
              <a:rPr lang="en-GB" dirty="0">
                <a:solidFill>
                  <a:srgbClr val="C00000"/>
                </a:solidFill>
              </a:rPr>
              <a:t>FIELD OF RELATIONSHIP</a:t>
            </a:r>
            <a:endParaRPr lang="en-US" dirty="0">
              <a:solidFill>
                <a:srgbClr val="C00000"/>
              </a:solidFill>
            </a:endParaRPr>
          </a:p>
        </p:txBody>
      </p:sp>
      <p:cxnSp>
        <p:nvCxnSpPr>
          <p:cNvPr id="14" name="Straight Arrow Connector 13">
            <a:extLst>
              <a:ext uri="{FF2B5EF4-FFF2-40B4-BE49-F238E27FC236}">
                <a16:creationId xmlns:a16="http://schemas.microsoft.com/office/drawing/2014/main" id="{FDAA6E77-69B0-C5C6-99E4-FB5BBBCB18A4}"/>
              </a:ext>
            </a:extLst>
          </p:cNvPr>
          <p:cNvCxnSpPr>
            <a:cxnSpLocks/>
            <a:stCxn id="7" idx="0"/>
          </p:cNvCxnSpPr>
          <p:nvPr/>
        </p:nvCxnSpPr>
        <p:spPr>
          <a:xfrm flipV="1">
            <a:off x="6069451" y="3672676"/>
            <a:ext cx="10273" cy="1639063"/>
          </a:xfrm>
          <a:prstGeom prst="straightConnector1">
            <a:avLst/>
          </a:prstGeom>
          <a:ln w="57150">
            <a:solidFill>
              <a:srgbClr val="FFC000"/>
            </a:solidFill>
            <a:tailEnd type="triangle"/>
          </a:ln>
        </p:spPr>
        <p:style>
          <a:lnRef idx="3">
            <a:schemeClr val="dk1"/>
          </a:lnRef>
          <a:fillRef idx="0">
            <a:schemeClr val="dk1"/>
          </a:fillRef>
          <a:effectRef idx="2">
            <a:schemeClr val="dk1"/>
          </a:effectRef>
          <a:fontRef idx="minor">
            <a:schemeClr val="tx1"/>
          </a:fontRef>
        </p:style>
      </p:cxnSp>
      <p:sp>
        <p:nvSpPr>
          <p:cNvPr id="21" name="Slide Number Placeholder 20">
            <a:extLst>
              <a:ext uri="{FF2B5EF4-FFF2-40B4-BE49-F238E27FC236}">
                <a16:creationId xmlns:a16="http://schemas.microsoft.com/office/drawing/2014/main" id="{B4AF4C09-8E82-F6E8-92A8-5694AC6CF964}"/>
              </a:ext>
            </a:extLst>
          </p:cNvPr>
          <p:cNvSpPr>
            <a:spLocks noGrp="1"/>
          </p:cNvSpPr>
          <p:nvPr>
            <p:ph type="sldNum" sz="quarter" idx="12"/>
          </p:nvPr>
        </p:nvSpPr>
        <p:spPr/>
        <p:txBody>
          <a:bodyPr/>
          <a:lstStyle/>
          <a:p>
            <a:fld id="{35132DB1-325D-4BD9-92E1-3B5B92727541}" type="slidenum">
              <a:rPr lang="en-US" smtClean="0"/>
              <a:t>5</a:t>
            </a:fld>
            <a:endParaRPr lang="en-US"/>
          </a:p>
        </p:txBody>
      </p:sp>
    </p:spTree>
    <p:extLst>
      <p:ext uri="{BB962C8B-B14F-4D97-AF65-F5344CB8AC3E}">
        <p14:creationId xmlns:p14="http://schemas.microsoft.com/office/powerpoint/2010/main" val="467392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AB10C-DB88-F483-CDFE-532053F94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AD14B1-CA4A-5C59-1EAB-BD5992E4F897}"/>
              </a:ext>
            </a:extLst>
          </p:cNvPr>
          <p:cNvSpPr>
            <a:spLocks noGrp="1"/>
          </p:cNvSpPr>
          <p:nvPr>
            <p:ph type="title"/>
          </p:nvPr>
        </p:nvSpPr>
        <p:spPr/>
        <p:txBody>
          <a:bodyPr/>
          <a:lstStyle/>
          <a:p>
            <a:r>
              <a:rPr lang="en-GB" dirty="0"/>
              <a:t>FALLING IN LOVE</a:t>
            </a:r>
            <a:endParaRPr lang="en-US" dirty="0"/>
          </a:p>
        </p:txBody>
      </p:sp>
      <p:grpSp>
        <p:nvGrpSpPr>
          <p:cNvPr id="5" name="Group 4">
            <a:extLst>
              <a:ext uri="{FF2B5EF4-FFF2-40B4-BE49-F238E27FC236}">
                <a16:creationId xmlns:a16="http://schemas.microsoft.com/office/drawing/2014/main" id="{07728AB3-A0F8-173F-1DF2-6AFEE5F67FB5}"/>
              </a:ext>
            </a:extLst>
          </p:cNvPr>
          <p:cNvGrpSpPr/>
          <p:nvPr/>
        </p:nvGrpSpPr>
        <p:grpSpPr>
          <a:xfrm>
            <a:off x="3478896" y="1818861"/>
            <a:ext cx="3180522" cy="3220278"/>
            <a:chOff x="2676939" y="1921565"/>
            <a:chExt cx="3180522" cy="3220278"/>
          </a:xfrm>
        </p:grpSpPr>
        <p:sp>
          <p:nvSpPr>
            <p:cNvPr id="4" name="Oval 3">
              <a:extLst>
                <a:ext uri="{FF2B5EF4-FFF2-40B4-BE49-F238E27FC236}">
                  <a16:creationId xmlns:a16="http://schemas.microsoft.com/office/drawing/2014/main" id="{1CE34359-31C4-9A84-7249-2DAD4FA2AA3D}"/>
                </a:ext>
              </a:extLst>
            </p:cNvPr>
            <p:cNvSpPr/>
            <p:nvPr/>
          </p:nvSpPr>
          <p:spPr>
            <a:xfrm>
              <a:off x="2676939" y="1921565"/>
              <a:ext cx="3180522" cy="322027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8433A95E-9973-2DDA-C9BF-543F95FDF0E7}"/>
                </a:ext>
              </a:extLst>
            </p:cNvPr>
            <p:cNvPicPr>
              <a:picLocks noChangeAspect="1"/>
            </p:cNvPicPr>
            <p:nvPr/>
          </p:nvPicPr>
          <p:blipFill>
            <a:blip r:embed="rId3"/>
            <a:stretch>
              <a:fillRect/>
            </a:stretch>
          </p:blipFill>
          <p:spPr>
            <a:xfrm>
              <a:off x="2955233" y="2601981"/>
              <a:ext cx="897304" cy="1521516"/>
            </a:xfrm>
            <a:prstGeom prst="rect">
              <a:avLst/>
            </a:prstGeom>
          </p:spPr>
        </p:pic>
      </p:grpSp>
      <p:grpSp>
        <p:nvGrpSpPr>
          <p:cNvPr id="3" name="Group 2">
            <a:extLst>
              <a:ext uri="{FF2B5EF4-FFF2-40B4-BE49-F238E27FC236}">
                <a16:creationId xmlns:a16="http://schemas.microsoft.com/office/drawing/2014/main" id="{D6FC327A-CF40-6C24-EDCC-C2E3BB20D92B}"/>
              </a:ext>
            </a:extLst>
          </p:cNvPr>
          <p:cNvGrpSpPr/>
          <p:nvPr/>
        </p:nvGrpSpPr>
        <p:grpSpPr>
          <a:xfrm>
            <a:off x="5347451" y="1818861"/>
            <a:ext cx="3180522" cy="3220278"/>
            <a:chOff x="8255472" y="1818861"/>
            <a:chExt cx="3180522" cy="3220278"/>
          </a:xfrm>
        </p:grpSpPr>
        <p:sp>
          <p:nvSpPr>
            <p:cNvPr id="6" name="Oval 5">
              <a:extLst>
                <a:ext uri="{FF2B5EF4-FFF2-40B4-BE49-F238E27FC236}">
                  <a16:creationId xmlns:a16="http://schemas.microsoft.com/office/drawing/2014/main" id="{1820493E-3978-3458-E303-4475FC4F77BE}"/>
                </a:ext>
              </a:extLst>
            </p:cNvPr>
            <p:cNvSpPr/>
            <p:nvPr/>
          </p:nvSpPr>
          <p:spPr>
            <a:xfrm>
              <a:off x="8255472" y="1818861"/>
              <a:ext cx="3180522" cy="322027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46E3A500-5733-F6D0-C041-B5BE01088765}"/>
                </a:ext>
              </a:extLst>
            </p:cNvPr>
            <p:cNvPicPr>
              <a:picLocks noChangeAspect="1"/>
            </p:cNvPicPr>
            <p:nvPr/>
          </p:nvPicPr>
          <p:blipFill>
            <a:blip r:embed="rId4"/>
            <a:stretch>
              <a:fillRect/>
            </a:stretch>
          </p:blipFill>
          <p:spPr>
            <a:xfrm>
              <a:off x="10108093" y="2709637"/>
              <a:ext cx="1043076" cy="1438726"/>
            </a:xfrm>
            <a:prstGeom prst="rect">
              <a:avLst/>
            </a:prstGeom>
          </p:spPr>
        </p:pic>
      </p:grpSp>
      <p:sp>
        <p:nvSpPr>
          <p:cNvPr id="7" name="TextBox 6">
            <a:extLst>
              <a:ext uri="{FF2B5EF4-FFF2-40B4-BE49-F238E27FC236}">
                <a16:creationId xmlns:a16="http://schemas.microsoft.com/office/drawing/2014/main" id="{E5FE951D-2A24-95AF-00CC-F39B6D28EC34}"/>
              </a:ext>
            </a:extLst>
          </p:cNvPr>
          <p:cNvSpPr txBox="1"/>
          <p:nvPr/>
        </p:nvSpPr>
        <p:spPr>
          <a:xfrm>
            <a:off x="4744280" y="5311739"/>
            <a:ext cx="2650341" cy="369332"/>
          </a:xfrm>
          <a:prstGeom prst="rect">
            <a:avLst/>
          </a:prstGeom>
          <a:noFill/>
        </p:spPr>
        <p:txBody>
          <a:bodyPr wrap="none" rtlCol="0">
            <a:spAutoFit/>
          </a:bodyPr>
          <a:lstStyle/>
          <a:p>
            <a:r>
              <a:rPr lang="en-GB" dirty="0">
                <a:solidFill>
                  <a:srgbClr val="C00000"/>
                </a:solidFill>
              </a:rPr>
              <a:t>FIELD OF RELATIONSHIP</a:t>
            </a:r>
            <a:endParaRPr lang="en-US" dirty="0">
              <a:solidFill>
                <a:srgbClr val="C00000"/>
              </a:solidFill>
            </a:endParaRPr>
          </a:p>
        </p:txBody>
      </p:sp>
      <p:cxnSp>
        <p:nvCxnSpPr>
          <p:cNvPr id="14" name="Straight Arrow Connector 13">
            <a:extLst>
              <a:ext uri="{FF2B5EF4-FFF2-40B4-BE49-F238E27FC236}">
                <a16:creationId xmlns:a16="http://schemas.microsoft.com/office/drawing/2014/main" id="{FFFF78FB-4079-9F61-5CE9-E5D6D5144E62}"/>
              </a:ext>
            </a:extLst>
          </p:cNvPr>
          <p:cNvCxnSpPr>
            <a:cxnSpLocks/>
            <a:stCxn id="7" idx="0"/>
          </p:cNvCxnSpPr>
          <p:nvPr/>
        </p:nvCxnSpPr>
        <p:spPr>
          <a:xfrm flipV="1">
            <a:off x="6069451" y="3672676"/>
            <a:ext cx="10273" cy="1639063"/>
          </a:xfrm>
          <a:prstGeom prst="straightConnector1">
            <a:avLst/>
          </a:prstGeom>
          <a:ln w="57150">
            <a:solidFill>
              <a:srgbClr val="FFC000"/>
            </a:solidFill>
            <a:tailEnd type="triangle"/>
          </a:ln>
        </p:spPr>
        <p:style>
          <a:lnRef idx="3">
            <a:schemeClr val="dk1"/>
          </a:lnRef>
          <a:fillRef idx="0">
            <a:schemeClr val="dk1"/>
          </a:fillRef>
          <a:effectRef idx="2">
            <a:schemeClr val="dk1"/>
          </a:effectRef>
          <a:fontRef idx="minor">
            <a:schemeClr val="tx1"/>
          </a:fontRef>
        </p:style>
      </p:cxnSp>
      <p:pic>
        <p:nvPicPr>
          <p:cNvPr id="11" name="Picture 10">
            <a:extLst>
              <a:ext uri="{FF2B5EF4-FFF2-40B4-BE49-F238E27FC236}">
                <a16:creationId xmlns:a16="http://schemas.microsoft.com/office/drawing/2014/main" id="{1259C7C7-F8D8-A971-DE90-B91E2F051C3A}"/>
              </a:ext>
            </a:extLst>
          </p:cNvPr>
          <p:cNvPicPr>
            <a:picLocks noChangeAspect="1"/>
          </p:cNvPicPr>
          <p:nvPr/>
        </p:nvPicPr>
        <p:blipFill>
          <a:blip r:embed="rId5"/>
          <a:stretch>
            <a:fillRect/>
          </a:stretch>
        </p:blipFill>
        <p:spPr>
          <a:xfrm>
            <a:off x="5552408" y="2768713"/>
            <a:ext cx="1034084" cy="901509"/>
          </a:xfrm>
          <a:prstGeom prst="rect">
            <a:avLst/>
          </a:prstGeom>
        </p:spPr>
      </p:pic>
      <p:sp>
        <p:nvSpPr>
          <p:cNvPr id="12" name="Slide Number Placeholder 11">
            <a:extLst>
              <a:ext uri="{FF2B5EF4-FFF2-40B4-BE49-F238E27FC236}">
                <a16:creationId xmlns:a16="http://schemas.microsoft.com/office/drawing/2014/main" id="{824224C5-4BB1-F361-4641-C313E3A4D821}"/>
              </a:ext>
            </a:extLst>
          </p:cNvPr>
          <p:cNvSpPr>
            <a:spLocks noGrp="1"/>
          </p:cNvSpPr>
          <p:nvPr>
            <p:ph type="sldNum" sz="quarter" idx="12"/>
          </p:nvPr>
        </p:nvSpPr>
        <p:spPr/>
        <p:txBody>
          <a:bodyPr/>
          <a:lstStyle/>
          <a:p>
            <a:fld id="{35132DB1-325D-4BD9-92E1-3B5B92727541}" type="slidenum">
              <a:rPr lang="en-US" smtClean="0"/>
              <a:t>6</a:t>
            </a:fld>
            <a:endParaRPr lang="en-US"/>
          </a:p>
        </p:txBody>
      </p:sp>
    </p:spTree>
    <p:extLst>
      <p:ext uri="{BB962C8B-B14F-4D97-AF65-F5344CB8AC3E}">
        <p14:creationId xmlns:p14="http://schemas.microsoft.com/office/powerpoint/2010/main" val="2486476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69FBF-D5D6-4495-1ACB-D219CDD5BAA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E9CD6C2-7458-6C93-4BE1-11EF23A12516}"/>
              </a:ext>
            </a:extLst>
          </p:cNvPr>
          <p:cNvPicPr>
            <a:picLocks noChangeAspect="1"/>
          </p:cNvPicPr>
          <p:nvPr/>
        </p:nvPicPr>
        <p:blipFill>
          <a:blip r:embed="rId2"/>
          <a:stretch>
            <a:fillRect/>
          </a:stretch>
        </p:blipFill>
        <p:spPr>
          <a:xfrm>
            <a:off x="5353349" y="3059420"/>
            <a:ext cx="1222491" cy="1226512"/>
          </a:xfrm>
          <a:prstGeom prst="rect">
            <a:avLst/>
          </a:prstGeom>
        </p:spPr>
      </p:pic>
      <p:sp>
        <p:nvSpPr>
          <p:cNvPr id="2" name="Title 1">
            <a:extLst>
              <a:ext uri="{FF2B5EF4-FFF2-40B4-BE49-F238E27FC236}">
                <a16:creationId xmlns:a16="http://schemas.microsoft.com/office/drawing/2014/main" id="{11855A6C-F6D9-A080-A03D-F6045EA3D040}"/>
              </a:ext>
            </a:extLst>
          </p:cNvPr>
          <p:cNvSpPr>
            <a:spLocks noGrp="1"/>
          </p:cNvSpPr>
          <p:nvPr>
            <p:ph type="title"/>
          </p:nvPr>
        </p:nvSpPr>
        <p:spPr/>
        <p:txBody>
          <a:bodyPr/>
          <a:lstStyle/>
          <a:p>
            <a:r>
              <a:rPr lang="en-GB" dirty="0"/>
              <a:t>MARRIAGE</a:t>
            </a:r>
            <a:endParaRPr lang="en-US" dirty="0"/>
          </a:p>
        </p:txBody>
      </p:sp>
      <p:grpSp>
        <p:nvGrpSpPr>
          <p:cNvPr id="5" name="Group 4">
            <a:extLst>
              <a:ext uri="{FF2B5EF4-FFF2-40B4-BE49-F238E27FC236}">
                <a16:creationId xmlns:a16="http://schemas.microsoft.com/office/drawing/2014/main" id="{0E375E09-D4B6-B40D-E85A-64055A0D0DFD}"/>
              </a:ext>
            </a:extLst>
          </p:cNvPr>
          <p:cNvGrpSpPr/>
          <p:nvPr/>
        </p:nvGrpSpPr>
        <p:grpSpPr>
          <a:xfrm>
            <a:off x="3793518" y="1818861"/>
            <a:ext cx="3180522" cy="3220278"/>
            <a:chOff x="2676939" y="1921565"/>
            <a:chExt cx="3180522" cy="3220278"/>
          </a:xfrm>
          <a:noFill/>
        </p:grpSpPr>
        <p:sp>
          <p:nvSpPr>
            <p:cNvPr id="4" name="Oval 3">
              <a:extLst>
                <a:ext uri="{FF2B5EF4-FFF2-40B4-BE49-F238E27FC236}">
                  <a16:creationId xmlns:a16="http://schemas.microsoft.com/office/drawing/2014/main" id="{A7F98323-48AC-3D82-0A79-1D6CCA2E4BA6}"/>
                </a:ext>
              </a:extLst>
            </p:cNvPr>
            <p:cNvSpPr/>
            <p:nvPr/>
          </p:nvSpPr>
          <p:spPr>
            <a:xfrm>
              <a:off x="2676939" y="1921565"/>
              <a:ext cx="3180522" cy="3220278"/>
            </a:xfrm>
            <a:prstGeom prst="ellipse">
              <a:avLst/>
            </a:prstGeom>
            <a:grp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819B05A-EF7A-A412-51E0-16CA50AEC62C}"/>
                </a:ext>
              </a:extLst>
            </p:cNvPr>
            <p:cNvPicPr>
              <a:picLocks noChangeAspect="1"/>
            </p:cNvPicPr>
            <p:nvPr/>
          </p:nvPicPr>
          <p:blipFill>
            <a:blip r:embed="rId3"/>
            <a:stretch>
              <a:fillRect/>
            </a:stretch>
          </p:blipFill>
          <p:spPr>
            <a:xfrm>
              <a:off x="2955233" y="2601981"/>
              <a:ext cx="897304" cy="1521516"/>
            </a:xfrm>
            <a:prstGeom prst="rect">
              <a:avLst/>
            </a:prstGeom>
            <a:grpFill/>
          </p:spPr>
        </p:pic>
      </p:grpSp>
      <p:grpSp>
        <p:nvGrpSpPr>
          <p:cNvPr id="3" name="Group 2">
            <a:extLst>
              <a:ext uri="{FF2B5EF4-FFF2-40B4-BE49-F238E27FC236}">
                <a16:creationId xmlns:a16="http://schemas.microsoft.com/office/drawing/2014/main" id="{05F9376F-0EA7-FA0A-5FDA-63239CBAFCEF}"/>
              </a:ext>
            </a:extLst>
          </p:cNvPr>
          <p:cNvGrpSpPr/>
          <p:nvPr/>
        </p:nvGrpSpPr>
        <p:grpSpPr>
          <a:xfrm>
            <a:off x="5131693" y="1818861"/>
            <a:ext cx="3180522" cy="3220278"/>
            <a:chOff x="8255472" y="1818861"/>
            <a:chExt cx="3180522" cy="3220278"/>
          </a:xfrm>
        </p:grpSpPr>
        <p:sp>
          <p:nvSpPr>
            <p:cNvPr id="6" name="Oval 5">
              <a:extLst>
                <a:ext uri="{FF2B5EF4-FFF2-40B4-BE49-F238E27FC236}">
                  <a16:creationId xmlns:a16="http://schemas.microsoft.com/office/drawing/2014/main" id="{B753F8BC-ADF5-2A62-E609-B1D0972F2D3D}"/>
                </a:ext>
              </a:extLst>
            </p:cNvPr>
            <p:cNvSpPr/>
            <p:nvPr/>
          </p:nvSpPr>
          <p:spPr>
            <a:xfrm>
              <a:off x="8255472" y="1818861"/>
              <a:ext cx="3180522" cy="322027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849A3FAC-C87F-AE08-E5AF-5F69DACC1153}"/>
                </a:ext>
              </a:extLst>
            </p:cNvPr>
            <p:cNvPicPr>
              <a:picLocks noChangeAspect="1"/>
            </p:cNvPicPr>
            <p:nvPr/>
          </p:nvPicPr>
          <p:blipFill>
            <a:blip r:embed="rId4"/>
            <a:stretch>
              <a:fillRect/>
            </a:stretch>
          </p:blipFill>
          <p:spPr>
            <a:xfrm>
              <a:off x="10108093" y="2709637"/>
              <a:ext cx="1043076" cy="1438726"/>
            </a:xfrm>
            <a:prstGeom prst="rect">
              <a:avLst/>
            </a:prstGeom>
          </p:spPr>
        </p:pic>
      </p:grpSp>
      <p:sp>
        <p:nvSpPr>
          <p:cNvPr id="7" name="TextBox 6">
            <a:extLst>
              <a:ext uri="{FF2B5EF4-FFF2-40B4-BE49-F238E27FC236}">
                <a16:creationId xmlns:a16="http://schemas.microsoft.com/office/drawing/2014/main" id="{426F25D0-37FF-2DEA-D1C0-681A68F7F8EF}"/>
              </a:ext>
            </a:extLst>
          </p:cNvPr>
          <p:cNvSpPr txBox="1"/>
          <p:nvPr/>
        </p:nvSpPr>
        <p:spPr>
          <a:xfrm>
            <a:off x="4744280" y="5311739"/>
            <a:ext cx="2650341" cy="369332"/>
          </a:xfrm>
          <a:prstGeom prst="rect">
            <a:avLst/>
          </a:prstGeom>
          <a:noFill/>
        </p:spPr>
        <p:txBody>
          <a:bodyPr wrap="none" rtlCol="0">
            <a:spAutoFit/>
          </a:bodyPr>
          <a:lstStyle/>
          <a:p>
            <a:r>
              <a:rPr lang="en-GB" dirty="0">
                <a:solidFill>
                  <a:srgbClr val="C00000"/>
                </a:solidFill>
              </a:rPr>
              <a:t>FIELD OF RELATIONSHIP</a:t>
            </a:r>
            <a:endParaRPr lang="en-US" dirty="0">
              <a:solidFill>
                <a:srgbClr val="C00000"/>
              </a:solidFill>
            </a:endParaRPr>
          </a:p>
        </p:txBody>
      </p:sp>
      <p:cxnSp>
        <p:nvCxnSpPr>
          <p:cNvPr id="14" name="Straight Arrow Connector 13">
            <a:extLst>
              <a:ext uri="{FF2B5EF4-FFF2-40B4-BE49-F238E27FC236}">
                <a16:creationId xmlns:a16="http://schemas.microsoft.com/office/drawing/2014/main" id="{962BCACF-AE98-D9AF-5186-0D3BD02D26C3}"/>
              </a:ext>
            </a:extLst>
          </p:cNvPr>
          <p:cNvCxnSpPr>
            <a:cxnSpLocks/>
            <a:stCxn id="7" idx="0"/>
          </p:cNvCxnSpPr>
          <p:nvPr/>
        </p:nvCxnSpPr>
        <p:spPr>
          <a:xfrm flipV="1">
            <a:off x="6069451" y="3672676"/>
            <a:ext cx="10273" cy="1639063"/>
          </a:xfrm>
          <a:prstGeom prst="straightConnector1">
            <a:avLst/>
          </a:prstGeom>
          <a:ln w="57150">
            <a:solidFill>
              <a:srgbClr val="FFC000"/>
            </a:solidFill>
            <a:tailEnd type="triangle"/>
          </a:ln>
        </p:spPr>
        <p:style>
          <a:lnRef idx="3">
            <a:schemeClr val="dk1"/>
          </a:lnRef>
          <a:fillRef idx="0">
            <a:schemeClr val="dk1"/>
          </a:fillRef>
          <a:effectRef idx="2">
            <a:schemeClr val="dk1"/>
          </a:effectRef>
          <a:fontRef idx="minor">
            <a:schemeClr val="tx1"/>
          </a:fontRef>
        </p:style>
      </p:cxnSp>
      <p:pic>
        <p:nvPicPr>
          <p:cNvPr id="11" name="Picture 10">
            <a:extLst>
              <a:ext uri="{FF2B5EF4-FFF2-40B4-BE49-F238E27FC236}">
                <a16:creationId xmlns:a16="http://schemas.microsoft.com/office/drawing/2014/main" id="{12C1D644-7DA7-FD57-3F64-B06A3E8AB1AA}"/>
              </a:ext>
            </a:extLst>
          </p:cNvPr>
          <p:cNvPicPr>
            <a:picLocks noChangeAspect="1"/>
          </p:cNvPicPr>
          <p:nvPr/>
        </p:nvPicPr>
        <p:blipFill>
          <a:blip r:embed="rId5"/>
          <a:stretch>
            <a:fillRect/>
          </a:stretch>
        </p:blipFill>
        <p:spPr>
          <a:xfrm>
            <a:off x="5552408" y="2346228"/>
            <a:ext cx="1034084" cy="901509"/>
          </a:xfrm>
          <a:prstGeom prst="rect">
            <a:avLst/>
          </a:prstGeom>
        </p:spPr>
      </p:pic>
      <p:sp>
        <p:nvSpPr>
          <p:cNvPr id="16" name="Slide Number Placeholder 15">
            <a:extLst>
              <a:ext uri="{FF2B5EF4-FFF2-40B4-BE49-F238E27FC236}">
                <a16:creationId xmlns:a16="http://schemas.microsoft.com/office/drawing/2014/main" id="{EC218C9E-2CFE-1F88-2A45-2F126F8BC13F}"/>
              </a:ext>
            </a:extLst>
          </p:cNvPr>
          <p:cNvSpPr>
            <a:spLocks noGrp="1"/>
          </p:cNvSpPr>
          <p:nvPr>
            <p:ph type="sldNum" sz="quarter" idx="12"/>
          </p:nvPr>
        </p:nvSpPr>
        <p:spPr/>
        <p:txBody>
          <a:bodyPr/>
          <a:lstStyle/>
          <a:p>
            <a:fld id="{35132DB1-325D-4BD9-92E1-3B5B92727541}" type="slidenum">
              <a:rPr lang="en-US" smtClean="0"/>
              <a:t>7</a:t>
            </a:fld>
            <a:endParaRPr lang="en-US"/>
          </a:p>
        </p:txBody>
      </p:sp>
    </p:spTree>
    <p:extLst>
      <p:ext uri="{BB962C8B-B14F-4D97-AF65-F5344CB8AC3E}">
        <p14:creationId xmlns:p14="http://schemas.microsoft.com/office/powerpoint/2010/main" val="813890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A755F-E949-AA00-E65D-8214138C2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E8851-9A4C-FB91-A9F8-D7C5929F9D66}"/>
              </a:ext>
            </a:extLst>
          </p:cNvPr>
          <p:cNvSpPr>
            <a:spLocks noGrp="1"/>
          </p:cNvSpPr>
          <p:nvPr>
            <p:ph type="title"/>
          </p:nvPr>
        </p:nvSpPr>
        <p:spPr/>
        <p:txBody>
          <a:bodyPr/>
          <a:lstStyle/>
          <a:p>
            <a:r>
              <a:rPr lang="en-GB"/>
              <a:t>MARRIAGE GROWS WITH LIFELONG WORK</a:t>
            </a:r>
            <a:endParaRPr lang="en-US" dirty="0"/>
          </a:p>
        </p:txBody>
      </p:sp>
      <p:grpSp>
        <p:nvGrpSpPr>
          <p:cNvPr id="5" name="Group 4">
            <a:extLst>
              <a:ext uri="{FF2B5EF4-FFF2-40B4-BE49-F238E27FC236}">
                <a16:creationId xmlns:a16="http://schemas.microsoft.com/office/drawing/2014/main" id="{967AAA4F-18A0-6967-2235-13703AF6602B}"/>
              </a:ext>
            </a:extLst>
          </p:cNvPr>
          <p:cNvGrpSpPr/>
          <p:nvPr/>
        </p:nvGrpSpPr>
        <p:grpSpPr>
          <a:xfrm>
            <a:off x="4214099" y="1850068"/>
            <a:ext cx="3180522" cy="3220278"/>
            <a:chOff x="2676939" y="1921565"/>
            <a:chExt cx="3180522" cy="3220278"/>
          </a:xfrm>
          <a:noFill/>
        </p:grpSpPr>
        <p:sp>
          <p:nvSpPr>
            <p:cNvPr id="4" name="Oval 3">
              <a:extLst>
                <a:ext uri="{FF2B5EF4-FFF2-40B4-BE49-F238E27FC236}">
                  <a16:creationId xmlns:a16="http://schemas.microsoft.com/office/drawing/2014/main" id="{70110E2A-E78A-D45B-460B-22C5A6639FA0}"/>
                </a:ext>
              </a:extLst>
            </p:cNvPr>
            <p:cNvSpPr/>
            <p:nvPr/>
          </p:nvSpPr>
          <p:spPr>
            <a:xfrm>
              <a:off x="2676939" y="1921565"/>
              <a:ext cx="3180522" cy="3220278"/>
            </a:xfrm>
            <a:prstGeom prst="ellipse">
              <a:avLst/>
            </a:prstGeom>
            <a:grp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DBEFA8F1-70F0-6536-ABC3-BE2ED96F860E}"/>
                </a:ext>
              </a:extLst>
            </p:cNvPr>
            <p:cNvPicPr>
              <a:picLocks noChangeAspect="1"/>
            </p:cNvPicPr>
            <p:nvPr/>
          </p:nvPicPr>
          <p:blipFill>
            <a:blip r:embed="rId3"/>
            <a:stretch>
              <a:fillRect/>
            </a:stretch>
          </p:blipFill>
          <p:spPr>
            <a:xfrm>
              <a:off x="2955233" y="2601981"/>
              <a:ext cx="897304" cy="1521516"/>
            </a:xfrm>
            <a:prstGeom prst="rect">
              <a:avLst/>
            </a:prstGeom>
            <a:grpFill/>
          </p:spPr>
        </p:pic>
      </p:grpSp>
      <p:grpSp>
        <p:nvGrpSpPr>
          <p:cNvPr id="3" name="Group 2">
            <a:extLst>
              <a:ext uri="{FF2B5EF4-FFF2-40B4-BE49-F238E27FC236}">
                <a16:creationId xmlns:a16="http://schemas.microsoft.com/office/drawing/2014/main" id="{D73439D1-07E4-32C9-BB04-2F6BC9003C31}"/>
              </a:ext>
            </a:extLst>
          </p:cNvPr>
          <p:cNvGrpSpPr/>
          <p:nvPr/>
        </p:nvGrpSpPr>
        <p:grpSpPr>
          <a:xfrm>
            <a:off x="4479189" y="1850068"/>
            <a:ext cx="3180522" cy="3220278"/>
            <a:chOff x="8255472" y="1818861"/>
            <a:chExt cx="3180522" cy="3220278"/>
          </a:xfrm>
        </p:grpSpPr>
        <p:sp>
          <p:nvSpPr>
            <p:cNvPr id="6" name="Oval 5">
              <a:extLst>
                <a:ext uri="{FF2B5EF4-FFF2-40B4-BE49-F238E27FC236}">
                  <a16:creationId xmlns:a16="http://schemas.microsoft.com/office/drawing/2014/main" id="{2E0F6EAE-2F1F-4055-0170-89F940B1DA06}"/>
                </a:ext>
              </a:extLst>
            </p:cNvPr>
            <p:cNvSpPr/>
            <p:nvPr/>
          </p:nvSpPr>
          <p:spPr>
            <a:xfrm>
              <a:off x="8255472" y="1818861"/>
              <a:ext cx="3180522" cy="322027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FE587DCE-2741-104A-8E91-F2ECFF2E1E32}"/>
                </a:ext>
              </a:extLst>
            </p:cNvPr>
            <p:cNvPicPr>
              <a:picLocks noChangeAspect="1"/>
            </p:cNvPicPr>
            <p:nvPr/>
          </p:nvPicPr>
          <p:blipFill>
            <a:blip r:embed="rId4"/>
            <a:stretch>
              <a:fillRect/>
            </a:stretch>
          </p:blipFill>
          <p:spPr>
            <a:xfrm>
              <a:off x="10103597" y="2512955"/>
              <a:ext cx="1043076" cy="1438726"/>
            </a:xfrm>
            <a:prstGeom prst="rect">
              <a:avLst/>
            </a:prstGeom>
          </p:spPr>
        </p:pic>
      </p:grpSp>
      <p:sp>
        <p:nvSpPr>
          <p:cNvPr id="7" name="TextBox 6">
            <a:extLst>
              <a:ext uri="{FF2B5EF4-FFF2-40B4-BE49-F238E27FC236}">
                <a16:creationId xmlns:a16="http://schemas.microsoft.com/office/drawing/2014/main" id="{30561054-358A-7464-2968-498C2ECE07F7}"/>
              </a:ext>
            </a:extLst>
          </p:cNvPr>
          <p:cNvSpPr txBox="1"/>
          <p:nvPr/>
        </p:nvSpPr>
        <p:spPr>
          <a:xfrm>
            <a:off x="4744280" y="5311739"/>
            <a:ext cx="2650341" cy="369332"/>
          </a:xfrm>
          <a:prstGeom prst="rect">
            <a:avLst/>
          </a:prstGeom>
          <a:noFill/>
        </p:spPr>
        <p:txBody>
          <a:bodyPr wrap="none" rtlCol="0">
            <a:spAutoFit/>
          </a:bodyPr>
          <a:lstStyle/>
          <a:p>
            <a:r>
              <a:rPr lang="en-GB" dirty="0">
                <a:solidFill>
                  <a:srgbClr val="C00000"/>
                </a:solidFill>
              </a:rPr>
              <a:t>FIELD OF RELATIONSHIP</a:t>
            </a:r>
            <a:endParaRPr lang="en-US" dirty="0">
              <a:solidFill>
                <a:srgbClr val="C00000"/>
              </a:solidFill>
            </a:endParaRPr>
          </a:p>
        </p:txBody>
      </p:sp>
      <p:cxnSp>
        <p:nvCxnSpPr>
          <p:cNvPr id="14" name="Straight Arrow Connector 13">
            <a:extLst>
              <a:ext uri="{FF2B5EF4-FFF2-40B4-BE49-F238E27FC236}">
                <a16:creationId xmlns:a16="http://schemas.microsoft.com/office/drawing/2014/main" id="{8DF4FE92-D707-C437-43FC-5F37BA03E633}"/>
              </a:ext>
            </a:extLst>
          </p:cNvPr>
          <p:cNvCxnSpPr>
            <a:cxnSpLocks/>
          </p:cNvCxnSpPr>
          <p:nvPr/>
        </p:nvCxnSpPr>
        <p:spPr>
          <a:xfrm flipV="1">
            <a:off x="6053870" y="3672676"/>
            <a:ext cx="10273" cy="1639063"/>
          </a:xfrm>
          <a:prstGeom prst="straightConnector1">
            <a:avLst/>
          </a:prstGeom>
          <a:ln w="57150">
            <a:solidFill>
              <a:srgbClr val="FFC000"/>
            </a:solidFill>
            <a:tailEnd type="triangle"/>
          </a:ln>
        </p:spPr>
        <p:style>
          <a:lnRef idx="3">
            <a:schemeClr val="dk1"/>
          </a:lnRef>
          <a:fillRef idx="0">
            <a:schemeClr val="dk1"/>
          </a:fillRef>
          <a:effectRef idx="2">
            <a:schemeClr val="dk1"/>
          </a:effectRef>
          <a:fontRef idx="minor">
            <a:schemeClr val="tx1"/>
          </a:fontRef>
        </p:style>
      </p:cxnSp>
      <p:pic>
        <p:nvPicPr>
          <p:cNvPr id="11" name="Picture 10">
            <a:extLst>
              <a:ext uri="{FF2B5EF4-FFF2-40B4-BE49-F238E27FC236}">
                <a16:creationId xmlns:a16="http://schemas.microsoft.com/office/drawing/2014/main" id="{4043D239-53EC-47B9-3BF7-C60417E975FF}"/>
              </a:ext>
            </a:extLst>
          </p:cNvPr>
          <p:cNvPicPr>
            <a:picLocks noChangeAspect="1"/>
          </p:cNvPicPr>
          <p:nvPr/>
        </p:nvPicPr>
        <p:blipFill>
          <a:blip r:embed="rId5"/>
          <a:stretch>
            <a:fillRect/>
          </a:stretch>
        </p:blipFill>
        <p:spPr>
          <a:xfrm>
            <a:off x="5549678" y="2310618"/>
            <a:ext cx="1034084" cy="901509"/>
          </a:xfrm>
          <a:prstGeom prst="rect">
            <a:avLst/>
          </a:prstGeom>
        </p:spPr>
      </p:pic>
      <p:sp>
        <p:nvSpPr>
          <p:cNvPr id="8" name="Slide Number Placeholder 7">
            <a:extLst>
              <a:ext uri="{FF2B5EF4-FFF2-40B4-BE49-F238E27FC236}">
                <a16:creationId xmlns:a16="http://schemas.microsoft.com/office/drawing/2014/main" id="{0212739B-D876-F87C-BFA1-15719B342352}"/>
              </a:ext>
            </a:extLst>
          </p:cNvPr>
          <p:cNvSpPr>
            <a:spLocks noGrp="1"/>
          </p:cNvSpPr>
          <p:nvPr>
            <p:ph type="sldNum" sz="quarter" idx="12"/>
          </p:nvPr>
        </p:nvSpPr>
        <p:spPr/>
        <p:txBody>
          <a:bodyPr/>
          <a:lstStyle/>
          <a:p>
            <a:fld id="{35132DB1-325D-4BD9-92E1-3B5B92727541}" type="slidenum">
              <a:rPr lang="en-US" smtClean="0"/>
              <a:t>8</a:t>
            </a:fld>
            <a:endParaRPr lang="en-US"/>
          </a:p>
        </p:txBody>
      </p:sp>
    </p:spTree>
    <p:extLst>
      <p:ext uri="{BB962C8B-B14F-4D97-AF65-F5344CB8AC3E}">
        <p14:creationId xmlns:p14="http://schemas.microsoft.com/office/powerpoint/2010/main" val="3506527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59E4B93-449C-4988-B025-F2A7ED8879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56E0A-00FF-ABC0-B990-ABD945E8F339}"/>
              </a:ext>
            </a:extLst>
          </p:cNvPr>
          <p:cNvSpPr>
            <a:spLocks noGrp="1"/>
          </p:cNvSpPr>
          <p:nvPr>
            <p:ph type="title"/>
          </p:nvPr>
        </p:nvSpPr>
        <p:spPr>
          <a:xfrm>
            <a:off x="838200" y="291384"/>
            <a:ext cx="10515600" cy="868252"/>
          </a:xfrm>
        </p:spPr>
        <p:txBody>
          <a:bodyPr>
            <a:normAutofit/>
          </a:bodyPr>
          <a:lstStyle/>
          <a:p>
            <a:pPr algn="ctr"/>
            <a:r>
              <a:rPr lang="en-US" dirty="0"/>
              <a:t>Schematic model of human behavior </a:t>
            </a:r>
          </a:p>
        </p:txBody>
      </p:sp>
      <p:pic>
        <p:nvPicPr>
          <p:cNvPr id="7" name="Picture 6">
            <a:extLst>
              <a:ext uri="{FF2B5EF4-FFF2-40B4-BE49-F238E27FC236}">
                <a16:creationId xmlns:a16="http://schemas.microsoft.com/office/drawing/2014/main" id="{E6FFD0AC-7578-EBC6-8373-331C78419DFD}"/>
              </a:ext>
            </a:extLst>
          </p:cNvPr>
          <p:cNvPicPr>
            <a:picLocks noChangeAspect="1"/>
          </p:cNvPicPr>
          <p:nvPr/>
        </p:nvPicPr>
        <p:blipFill>
          <a:blip r:embed="rId3"/>
          <a:srcRect r="70920"/>
          <a:stretch>
            <a:fillRect/>
          </a:stretch>
        </p:blipFill>
        <p:spPr>
          <a:xfrm>
            <a:off x="143306" y="1418940"/>
            <a:ext cx="3503784" cy="3972867"/>
          </a:xfrm>
          <a:prstGeom prst="rect">
            <a:avLst/>
          </a:prstGeom>
        </p:spPr>
      </p:pic>
      <p:sp>
        <p:nvSpPr>
          <p:cNvPr id="3" name="Slide Number Placeholder 2">
            <a:extLst>
              <a:ext uri="{FF2B5EF4-FFF2-40B4-BE49-F238E27FC236}">
                <a16:creationId xmlns:a16="http://schemas.microsoft.com/office/drawing/2014/main" id="{7CFF6AFE-08A7-9FCE-8C5D-E591665F0921}"/>
              </a:ext>
            </a:extLst>
          </p:cNvPr>
          <p:cNvSpPr>
            <a:spLocks noGrp="1"/>
          </p:cNvSpPr>
          <p:nvPr>
            <p:ph type="sldNum" sz="quarter" idx="12"/>
          </p:nvPr>
        </p:nvSpPr>
        <p:spPr/>
        <p:txBody>
          <a:bodyPr/>
          <a:lstStyle/>
          <a:p>
            <a:fld id="{35132DB1-325D-4BD9-92E1-3B5B92727541}" type="slidenum">
              <a:rPr lang="en-US" smtClean="0"/>
              <a:t>9</a:t>
            </a:fld>
            <a:endParaRPr lang="en-US"/>
          </a:p>
        </p:txBody>
      </p:sp>
    </p:spTree>
    <p:extLst>
      <p:ext uri="{BB962C8B-B14F-4D97-AF65-F5344CB8AC3E}">
        <p14:creationId xmlns:p14="http://schemas.microsoft.com/office/powerpoint/2010/main" val="88543753"/>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682</TotalTime>
  <Words>3182</Words>
  <Application>Microsoft Office PowerPoint</Application>
  <PresentationFormat>Widescreen</PresentationFormat>
  <Paragraphs>369</Paragraphs>
  <Slides>49</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Aptos</vt:lpstr>
      <vt:lpstr>Aptos Black</vt:lpstr>
      <vt:lpstr>Aptos Display</vt:lpstr>
      <vt:lpstr>Arial</vt:lpstr>
      <vt:lpstr>Office Theme</vt:lpstr>
      <vt:lpstr>PowerPoint Presentation</vt:lpstr>
      <vt:lpstr>SCHEMATIC MODEL OF  HUMAN BEHAVIOR </vt:lpstr>
      <vt:lpstr>ONCE UPON A TIME…</vt:lpstr>
      <vt:lpstr>ATTRACTION</vt:lpstr>
      <vt:lpstr>STARTING A RELATIONSHIP</vt:lpstr>
      <vt:lpstr>FALLING IN LOVE</vt:lpstr>
      <vt:lpstr>MARRIAGE</vt:lpstr>
      <vt:lpstr>MARRIAGE GROWS WITH LIFELONG WORK</vt:lpstr>
      <vt:lpstr>Schematic model of human behavior </vt:lpstr>
      <vt:lpstr>Schematic model of human behavior </vt:lpstr>
      <vt:lpstr>PowerPoint Presentation</vt:lpstr>
      <vt:lpstr>PowerPoint Presentation</vt:lpstr>
      <vt:lpstr>Schematic model of human behavior </vt:lpstr>
      <vt:lpstr>Schematic model of human behavior </vt:lpstr>
      <vt:lpstr>Schematic model of human behavior </vt:lpstr>
      <vt:lpstr>HUMAN’S NATURAL NEEDS FOR PERSONAL FULFILLMENT</vt:lpstr>
      <vt:lpstr>CHRISTIAN PERSPECTIVES</vt:lpstr>
      <vt:lpstr>INTRODUCTION — A Different Way to See Marriage </vt:lpstr>
      <vt:lpstr>PowerPoint Presentation</vt:lpstr>
      <vt:lpstr>PowerPoint Presentation</vt:lpstr>
      <vt:lpstr>SECTION 1 — WHAT IF MARRIAGE WAS TO MAKE YOU HOLY? </vt:lpstr>
      <vt:lpstr>PowerPoint Presentation</vt:lpstr>
      <vt:lpstr>PowerPoint Presentation</vt:lpstr>
      <vt:lpstr>PowerPoint Presentation</vt:lpstr>
      <vt:lpstr>SECTION 2 — COMMUNICATION &amp; ACCOUNTABILITY AS SPIRITUAL FORMATION</vt:lpstr>
      <vt:lpstr>PowerPoint Presentation</vt:lpstr>
      <vt:lpstr>PowerPoint Presentation</vt:lpstr>
      <vt:lpstr>PowerPoint Presentation</vt:lpstr>
      <vt:lpstr>PowerPoint Presentation</vt:lpstr>
      <vt:lpstr>PowerPoint Presentation</vt:lpstr>
      <vt:lpstr>Conflict, when handled with grace, becomes a refining fire</vt:lpstr>
      <vt:lpstr>PowerPoint Presentation</vt:lpstr>
      <vt:lpstr>PowerPoint Presentation</vt:lpstr>
      <vt:lpstr>PowerPoint Presentation</vt:lpstr>
      <vt:lpstr>SECTION 3 — ROLES &amp; RESPONSIBILITIES AS A PATH TO HOLINESS </vt:lpstr>
      <vt:lpstr>PowerPoint Presentation</vt:lpstr>
      <vt:lpstr>PowerPoint Presentation</vt:lpstr>
      <vt:lpstr>PowerPoint Presentation</vt:lpstr>
      <vt:lpstr>SECTION 4 — BALANCING FAMILY, WORK &amp; CHURCH AS HOLY STEWARDSHIP</vt:lpstr>
      <vt:lpstr>PowerPoint Presentation</vt:lpstr>
      <vt:lpstr>PowerPoint Presentation</vt:lpstr>
      <vt:lpstr>PowerPoint Presentation</vt:lpstr>
      <vt:lpstr>PowerPoint Presentation</vt:lpstr>
      <vt:lpstr>PowerPoint Presentation</vt:lpstr>
      <vt:lpstr>SECTION 5 — PRACTICAL APPLICATION: HOLINESS IN DAILY MARRIED LIFE</vt:lpstr>
      <vt:lpstr>PowerPoint Presentation</vt:lpstr>
      <vt:lpstr>PowerPoint Presentation</vt:lpstr>
      <vt:lpstr>CONCLUSION — THE HOLY JOURNEY OF AGAPE MARRIAGE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SCHEMATIC MODEL OF  HUMAN BEHAVIOR</dc:title>
  <dc:creator>Joseph Agius</dc:creator>
  <cp:keywords>Schematic model;Marriage;seminar;Maslow</cp:keywords>
  <cp:lastModifiedBy>Joseph Agius</cp:lastModifiedBy>
  <cp:revision>5</cp:revision>
  <dcterms:created xsi:type="dcterms:W3CDTF">2025-06-18T07:22:14Z</dcterms:created>
  <dcterms:modified xsi:type="dcterms:W3CDTF">2026-09-12T07:44:47Z</dcterms:modified>
</cp:coreProperties>
</file>